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6" r:id="rId1"/>
  </p:sldMasterIdLst>
  <p:notesMasterIdLst>
    <p:notesMasterId r:id="rId38"/>
  </p:notesMasterIdLst>
  <p:sldIdLst>
    <p:sldId id="256" r:id="rId2"/>
    <p:sldId id="257" r:id="rId3"/>
    <p:sldId id="287" r:id="rId4"/>
    <p:sldId id="258" r:id="rId5"/>
    <p:sldId id="259" r:id="rId6"/>
    <p:sldId id="301" r:id="rId7"/>
    <p:sldId id="290" r:id="rId8"/>
    <p:sldId id="288" r:id="rId9"/>
    <p:sldId id="289" r:id="rId10"/>
    <p:sldId id="303" r:id="rId11"/>
    <p:sldId id="305" r:id="rId12"/>
    <p:sldId id="306" r:id="rId13"/>
    <p:sldId id="308" r:id="rId14"/>
    <p:sldId id="277" r:id="rId15"/>
    <p:sldId id="309" r:id="rId16"/>
    <p:sldId id="310" r:id="rId17"/>
    <p:sldId id="281" r:id="rId18"/>
    <p:sldId id="274" r:id="rId19"/>
    <p:sldId id="282" r:id="rId20"/>
    <p:sldId id="295" r:id="rId21"/>
    <p:sldId id="312" r:id="rId22"/>
    <p:sldId id="297" r:id="rId23"/>
    <p:sldId id="299" r:id="rId24"/>
    <p:sldId id="313" r:id="rId25"/>
    <p:sldId id="300" r:id="rId26"/>
    <p:sldId id="294" r:id="rId27"/>
    <p:sldId id="292" r:id="rId28"/>
    <p:sldId id="315" r:id="rId29"/>
    <p:sldId id="316" r:id="rId30"/>
    <p:sldId id="314" r:id="rId31"/>
    <p:sldId id="319" r:id="rId32"/>
    <p:sldId id="293" r:id="rId33"/>
    <p:sldId id="317" r:id="rId34"/>
    <p:sldId id="318" r:id="rId35"/>
    <p:sldId id="320" r:id="rId36"/>
    <p:sldId id="264"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cynhadArQCxjgPbsiDXhg==" hashData="jer0/H6h7KPB37gAgDKnBlu85vO8RVYjzkNKy3tQpPpzZdt2ePMrAaEqV6Ax8koWHp0BS37w+hECqD2V2jzL3A=="/>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8F7E050D-F27D-4E3E-8B0B-0F07B230965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E1287E6C-A278-449B-A1C2-3DB997DF96D6}"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9EC"/>
          </a:solidFill>
        </a:fill>
      </a:tcStyle>
    </a:wholeTbl>
    <a:band1H>
      <a:tcTxStyle/>
      <a:tcStyle>
        <a:tcBdr/>
        <a:fill>
          <a:solidFill>
            <a:srgbClr val="CBD0D6"/>
          </a:solidFill>
        </a:fill>
      </a:tcStyle>
    </a:band1H>
    <a:band2H>
      <a:tcTxStyle/>
      <a:tcStyle>
        <a:tcBdr/>
      </a:tcStyle>
    </a:band2H>
    <a:band1V>
      <a:tcTxStyle/>
      <a:tcStyle>
        <a:tcBdr/>
        <a:fill>
          <a:solidFill>
            <a:srgbClr val="CBD0D6"/>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autoAdjust="0"/>
    <p:restoredTop sz="95208" autoAdjust="0"/>
  </p:normalViewPr>
  <p:slideViewPr>
    <p:cSldViewPr snapToGrid="0">
      <p:cViewPr varScale="1">
        <p:scale>
          <a:sx n="97" d="100"/>
          <a:sy n="97" d="100"/>
        </p:scale>
        <p:origin x="336"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
        <p:cNvGrpSpPr/>
        <p:nvPr/>
      </p:nvGrpSpPr>
      <p:grpSpPr>
        <a:xfrm>
          <a:off x="0" y="0"/>
          <a:ext cx="0" cy="0"/>
          <a:chOff x="0" y="0"/>
          <a:chExt cx="0" cy="0"/>
        </a:xfrm>
      </p:grpSpPr>
      <p:sp>
        <p:nvSpPr>
          <p:cNvPr id="43" name="Google Shape;43;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n"/>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5" name="Google Shape;4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 name="Google Shape;46;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47" name="Google Shape;47;n"/>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8" name="Google Shape;48;n"/>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86241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1</a:t>
            </a:fld>
            <a:endParaRPr/>
          </a:p>
        </p:txBody>
      </p:sp>
    </p:spTree>
    <p:extLst>
      <p:ext uri="{BB962C8B-B14F-4D97-AF65-F5344CB8AC3E}">
        <p14:creationId xmlns:p14="http://schemas.microsoft.com/office/powerpoint/2010/main" val="338582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495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94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380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1" name="Google Shape;36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357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01">
  <p:cSld name="Title Slide_01">
    <p:spTree>
      <p:nvGrpSpPr>
        <p:cNvPr id="1" name="Shape 55"/>
        <p:cNvGrpSpPr/>
        <p:nvPr/>
      </p:nvGrpSpPr>
      <p:grpSpPr>
        <a:xfrm>
          <a:off x="0" y="0"/>
          <a:ext cx="0" cy="0"/>
          <a:chOff x="0" y="0"/>
          <a:chExt cx="0" cy="0"/>
        </a:xfrm>
      </p:grpSpPr>
      <p:sp>
        <p:nvSpPr>
          <p:cNvPr id="56" name="Google Shape;56;p2"/>
          <p:cNvSpPr txBox="1">
            <a:spLocks noGrp="1"/>
          </p:cNvSpPr>
          <p:nvPr>
            <p:ph type="ctrTitle"/>
          </p:nvPr>
        </p:nvSpPr>
        <p:spPr>
          <a:xfrm>
            <a:off x="6343650" y="2173288"/>
            <a:ext cx="5143500" cy="2090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accent1"/>
              </a:buClr>
              <a:buSzPts val="5400"/>
              <a:buFont typeface="Corbel"/>
              <a:buNone/>
              <a:defRPr sz="5400" b="1" cap="none">
                <a:solidFill>
                  <a:schemeClr val="accent1"/>
                </a:solidFill>
                <a:latin typeface="Corbel"/>
                <a:ea typeface="Corbel"/>
                <a:cs typeface="Corbel"/>
                <a:sym typeface="Corbe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2"/>
          <p:cNvSpPr txBox="1">
            <a:spLocks noGrp="1"/>
          </p:cNvSpPr>
          <p:nvPr>
            <p:ph type="subTitle" idx="1"/>
          </p:nvPr>
        </p:nvSpPr>
        <p:spPr>
          <a:xfrm>
            <a:off x="6343650" y="4279971"/>
            <a:ext cx="5143500" cy="5031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1000"/>
              </a:spcBef>
              <a:spcAft>
                <a:spcPts val="0"/>
              </a:spcAft>
              <a:buClr>
                <a:schemeClr val="dk1"/>
              </a:buClr>
              <a:buSzPts val="1800"/>
              <a:buNone/>
              <a:defRPr sz="1800" b="0" cap="none">
                <a:solidFill>
                  <a:schemeClr val="dk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58" name="Google Shape;58;p2"/>
          <p:cNvSpPr>
            <a:spLocks noGrp="1"/>
          </p:cNvSpPr>
          <p:nvPr>
            <p:ph type="pic" idx="2"/>
          </p:nvPr>
        </p:nvSpPr>
        <p:spPr>
          <a:xfrm>
            <a:off x="710812" y="728545"/>
            <a:ext cx="5305800" cy="5305800"/>
          </a:xfrm>
          <a:prstGeom prst="ellipse">
            <a:avLst/>
          </a:prstGeom>
          <a:solidFill>
            <a:schemeClr val="lt2"/>
          </a:solidFill>
          <a:ln>
            <a:noFill/>
          </a:ln>
        </p:spPr>
      </p:sp>
      <p:grpSp>
        <p:nvGrpSpPr>
          <p:cNvPr id="59" name="Google Shape;59;p2"/>
          <p:cNvGrpSpPr/>
          <p:nvPr/>
        </p:nvGrpSpPr>
        <p:grpSpPr>
          <a:xfrm>
            <a:off x="-1764436" y="-2003468"/>
            <a:ext cx="8917305" cy="10769813"/>
            <a:chOff x="11114088" y="2241550"/>
            <a:chExt cx="1905000" cy="2354263"/>
          </a:xfrm>
        </p:grpSpPr>
        <p:sp>
          <p:nvSpPr>
            <p:cNvPr id="60" name="Google Shape;60;p2"/>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1" name="Google Shape;61;p2"/>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cxnSp>
        <p:nvCxnSpPr>
          <p:cNvPr id="62" name="Google Shape;62;p2"/>
          <p:cNvCxnSpPr/>
          <p:nvPr/>
        </p:nvCxnSpPr>
        <p:spPr>
          <a:xfrm>
            <a:off x="6469778" y="4233582"/>
            <a:ext cx="50175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1"/>
        <p:cNvGrpSpPr/>
        <p:nvPr/>
      </p:nvGrpSpPr>
      <p:grpSpPr>
        <a:xfrm>
          <a:off x="0" y="0"/>
          <a:ext cx="0" cy="0"/>
          <a:chOff x="0" y="0"/>
          <a:chExt cx="0" cy="0"/>
        </a:xfrm>
      </p:grpSpPr>
      <p:grpSp>
        <p:nvGrpSpPr>
          <p:cNvPr id="162" name="Google Shape;162;p11"/>
          <p:cNvGrpSpPr/>
          <p:nvPr/>
        </p:nvGrpSpPr>
        <p:grpSpPr>
          <a:xfrm rot="-2149215">
            <a:off x="7430555" y="-1843284"/>
            <a:ext cx="4436308" cy="5482540"/>
            <a:chOff x="11114088" y="2241550"/>
            <a:chExt cx="1905000" cy="2354263"/>
          </a:xfrm>
        </p:grpSpPr>
        <p:sp>
          <p:nvSpPr>
            <p:cNvPr id="163" name="Google Shape;163;p11"/>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64" name="Google Shape;164;p11"/>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65" name="Google Shape;165;p11"/>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166" name="Google Shape;166;p11"/>
          <p:cNvSpPr txBox="1">
            <a:spLocks noGrp="1"/>
          </p:cNvSpPr>
          <p:nvPr>
            <p:ph type="title"/>
          </p:nvPr>
        </p:nvSpPr>
        <p:spPr>
          <a:xfrm>
            <a:off x="515938" y="246621"/>
            <a:ext cx="11150700" cy="920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200"/>
              <a:buFont typeface="Corbel"/>
              <a:buNone/>
              <a:defRPr sz="32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7" name="Google Shape;167;p11"/>
          <p:cNvSpPr/>
          <p:nvPr/>
        </p:nvSpPr>
        <p:spPr>
          <a:xfrm rot="10800000">
            <a:off x="516056" y="-16615"/>
            <a:ext cx="1258500" cy="110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68" name="Google Shape;168;p11"/>
          <p:cNvSpPr/>
          <p:nvPr/>
        </p:nvSpPr>
        <p:spPr>
          <a:xfrm>
            <a:off x="11371669" y="6409397"/>
            <a:ext cx="280200" cy="280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69" name="Google Shape;169;p11"/>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chemeClr val="lt1"/>
                </a:solidFill>
                <a:latin typeface="Calibri"/>
                <a:ea typeface="Calibri"/>
                <a:cs typeface="Calibri"/>
                <a:sym typeface="Calibri"/>
              </a:defRPr>
            </a:lvl1pPr>
            <a:lvl2pPr marL="0" lvl="1" indent="0" algn="ctr" rtl="0">
              <a:spcBef>
                <a:spcPts val="0"/>
              </a:spcBef>
              <a:buNone/>
              <a:defRPr sz="900">
                <a:solidFill>
                  <a:schemeClr val="lt1"/>
                </a:solidFill>
                <a:latin typeface="Calibri"/>
                <a:ea typeface="Calibri"/>
                <a:cs typeface="Calibri"/>
                <a:sym typeface="Calibri"/>
              </a:defRPr>
            </a:lvl2pPr>
            <a:lvl3pPr marL="0" lvl="2" indent="0" algn="ctr" rtl="0">
              <a:spcBef>
                <a:spcPts val="0"/>
              </a:spcBef>
              <a:buNone/>
              <a:defRPr sz="900">
                <a:solidFill>
                  <a:schemeClr val="lt1"/>
                </a:solidFill>
                <a:latin typeface="Calibri"/>
                <a:ea typeface="Calibri"/>
                <a:cs typeface="Calibri"/>
                <a:sym typeface="Calibri"/>
              </a:defRPr>
            </a:lvl3pPr>
            <a:lvl4pPr marL="0" lvl="3" indent="0" algn="ctr" rtl="0">
              <a:spcBef>
                <a:spcPts val="0"/>
              </a:spcBef>
              <a:buNone/>
              <a:defRPr sz="900">
                <a:solidFill>
                  <a:schemeClr val="lt1"/>
                </a:solidFill>
                <a:latin typeface="Calibri"/>
                <a:ea typeface="Calibri"/>
                <a:cs typeface="Calibri"/>
                <a:sym typeface="Calibri"/>
              </a:defRPr>
            </a:lvl4pPr>
            <a:lvl5pPr marL="0" lvl="4" indent="0" algn="ctr" rtl="0">
              <a:spcBef>
                <a:spcPts val="0"/>
              </a:spcBef>
              <a:buNone/>
              <a:defRPr sz="900">
                <a:solidFill>
                  <a:schemeClr val="lt1"/>
                </a:solidFill>
                <a:latin typeface="Calibri"/>
                <a:ea typeface="Calibri"/>
                <a:cs typeface="Calibri"/>
                <a:sym typeface="Calibri"/>
              </a:defRPr>
            </a:lvl5pPr>
            <a:lvl6pPr marL="0" lvl="5" indent="0" algn="ctr" rtl="0">
              <a:spcBef>
                <a:spcPts val="0"/>
              </a:spcBef>
              <a:buNone/>
              <a:defRPr sz="900">
                <a:solidFill>
                  <a:schemeClr val="lt1"/>
                </a:solidFill>
                <a:latin typeface="Calibri"/>
                <a:ea typeface="Calibri"/>
                <a:cs typeface="Calibri"/>
                <a:sym typeface="Calibri"/>
              </a:defRPr>
            </a:lvl6pPr>
            <a:lvl7pPr marL="0" lvl="6" indent="0" algn="ctr" rtl="0">
              <a:spcBef>
                <a:spcPts val="0"/>
              </a:spcBef>
              <a:buNone/>
              <a:defRPr sz="900">
                <a:solidFill>
                  <a:schemeClr val="lt1"/>
                </a:solidFill>
                <a:latin typeface="Calibri"/>
                <a:ea typeface="Calibri"/>
                <a:cs typeface="Calibri"/>
                <a:sym typeface="Calibri"/>
              </a:defRPr>
            </a:lvl7pPr>
            <a:lvl8pPr marL="0" lvl="7" indent="0" algn="ctr" rtl="0">
              <a:spcBef>
                <a:spcPts val="0"/>
              </a:spcBef>
              <a:buNone/>
              <a:defRPr sz="900">
                <a:solidFill>
                  <a:schemeClr val="lt1"/>
                </a:solidFill>
                <a:latin typeface="Calibri"/>
                <a:ea typeface="Calibri"/>
                <a:cs typeface="Calibri"/>
                <a:sym typeface="Calibri"/>
              </a:defRPr>
            </a:lvl8pPr>
            <a:lvl9pPr marL="0" lvl="8" indent="0" algn="ctr" rtl="0">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Slide" userDrawn="1">
  <p:cSld name="Team Slide">
    <p:spTree>
      <p:nvGrpSpPr>
        <p:cNvPr id="1" name="Shape 171"/>
        <p:cNvGrpSpPr/>
        <p:nvPr/>
      </p:nvGrpSpPr>
      <p:grpSpPr>
        <a:xfrm>
          <a:off x="0" y="0"/>
          <a:ext cx="0" cy="0"/>
          <a:chOff x="0" y="0"/>
          <a:chExt cx="0" cy="0"/>
        </a:xfrm>
      </p:grpSpPr>
      <p:grpSp>
        <p:nvGrpSpPr>
          <p:cNvPr id="172" name="Google Shape;172;p12"/>
          <p:cNvGrpSpPr/>
          <p:nvPr/>
        </p:nvGrpSpPr>
        <p:grpSpPr>
          <a:xfrm rot="-2149215">
            <a:off x="7430555" y="-1843284"/>
            <a:ext cx="4436308" cy="5482540"/>
            <a:chOff x="11114088" y="2241550"/>
            <a:chExt cx="1905000" cy="2354263"/>
          </a:xfrm>
        </p:grpSpPr>
        <p:sp>
          <p:nvSpPr>
            <p:cNvPr id="173" name="Google Shape;173;p12"/>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74" name="Google Shape;174;p12"/>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75" name="Google Shape;175;p12"/>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176" name="Google Shape;176;p12"/>
          <p:cNvSpPr/>
          <p:nvPr/>
        </p:nvSpPr>
        <p:spPr>
          <a:xfrm>
            <a:off x="954140" y="1698469"/>
            <a:ext cx="1729200" cy="1729200"/>
          </a:xfrm>
          <a:prstGeom prst="ellipse">
            <a:avLst/>
          </a:prstGeom>
          <a:solidFill>
            <a:schemeClr val="dk1">
              <a:alpha val="129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78" name="Google Shape;178;p12"/>
          <p:cNvSpPr/>
          <p:nvPr/>
        </p:nvSpPr>
        <p:spPr>
          <a:xfrm>
            <a:off x="5176830" y="1698469"/>
            <a:ext cx="1729200" cy="1729200"/>
          </a:xfrm>
          <a:prstGeom prst="ellipse">
            <a:avLst/>
          </a:prstGeom>
          <a:solidFill>
            <a:schemeClr val="dk1">
              <a:alpha val="129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79" name="Google Shape;179;p12"/>
          <p:cNvSpPr/>
          <p:nvPr/>
        </p:nvSpPr>
        <p:spPr>
          <a:xfrm>
            <a:off x="9498658" y="1698469"/>
            <a:ext cx="1729200" cy="1729200"/>
          </a:xfrm>
          <a:prstGeom prst="ellipse">
            <a:avLst/>
          </a:prstGeom>
          <a:solidFill>
            <a:schemeClr val="dk1">
              <a:alpha val="129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1" name="Google Shape;181;p12"/>
          <p:cNvSpPr/>
          <p:nvPr/>
        </p:nvSpPr>
        <p:spPr>
          <a:xfrm>
            <a:off x="5381258" y="1778212"/>
            <a:ext cx="1320476" cy="362088"/>
          </a:xfrm>
          <a:custGeom>
            <a:avLst/>
            <a:gdLst/>
            <a:ahLst/>
            <a:cxnLst/>
            <a:rect l="l" t="t" r="r" b="b"/>
            <a:pathLst>
              <a:path w="1320476" h="362088" extrusionOk="0">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2" name="Google Shape;182;p12"/>
          <p:cNvSpPr/>
          <p:nvPr/>
        </p:nvSpPr>
        <p:spPr>
          <a:xfrm>
            <a:off x="9703086" y="1778212"/>
            <a:ext cx="1320476" cy="362088"/>
          </a:xfrm>
          <a:custGeom>
            <a:avLst/>
            <a:gdLst/>
            <a:ahLst/>
            <a:cxnLst/>
            <a:rect l="l" t="t" r="r" b="b"/>
            <a:pathLst>
              <a:path w="1320476" h="362088" extrusionOk="0">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3" name="Google Shape;183;p12"/>
          <p:cNvSpPr/>
          <p:nvPr/>
        </p:nvSpPr>
        <p:spPr>
          <a:xfrm>
            <a:off x="1158568" y="1778212"/>
            <a:ext cx="1320476" cy="362088"/>
          </a:xfrm>
          <a:custGeom>
            <a:avLst/>
            <a:gdLst/>
            <a:ahLst/>
            <a:cxnLst/>
            <a:rect l="l" t="t" r="r" b="b"/>
            <a:pathLst>
              <a:path w="1320476" h="362088" extrusionOk="0">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4" name="Google Shape;184;p12"/>
          <p:cNvSpPr txBox="1">
            <a:spLocks noGrp="1"/>
          </p:cNvSpPr>
          <p:nvPr>
            <p:ph type="title"/>
          </p:nvPr>
        </p:nvSpPr>
        <p:spPr>
          <a:xfrm>
            <a:off x="515938" y="246621"/>
            <a:ext cx="11150700" cy="920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200"/>
              <a:buFont typeface="Corbel"/>
              <a:buNone/>
              <a:defRPr sz="32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 name="Google Shape;185;p12"/>
          <p:cNvSpPr/>
          <p:nvPr/>
        </p:nvSpPr>
        <p:spPr>
          <a:xfrm rot="10800000">
            <a:off x="516056" y="-16615"/>
            <a:ext cx="1258500" cy="110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6" name="Google Shape;186;p12"/>
          <p:cNvSpPr/>
          <p:nvPr/>
        </p:nvSpPr>
        <p:spPr>
          <a:xfrm>
            <a:off x="11371669" y="6409397"/>
            <a:ext cx="280200" cy="280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7" name="Google Shape;187;p12"/>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chemeClr val="lt1"/>
                </a:solidFill>
                <a:latin typeface="Calibri"/>
                <a:ea typeface="Calibri"/>
                <a:cs typeface="Calibri"/>
                <a:sym typeface="Calibri"/>
              </a:defRPr>
            </a:lvl1pPr>
            <a:lvl2pPr marL="0" lvl="1" indent="0" algn="ctr" rtl="0">
              <a:spcBef>
                <a:spcPts val="0"/>
              </a:spcBef>
              <a:buNone/>
              <a:defRPr sz="900">
                <a:solidFill>
                  <a:schemeClr val="lt1"/>
                </a:solidFill>
                <a:latin typeface="Calibri"/>
                <a:ea typeface="Calibri"/>
                <a:cs typeface="Calibri"/>
                <a:sym typeface="Calibri"/>
              </a:defRPr>
            </a:lvl2pPr>
            <a:lvl3pPr marL="0" lvl="2" indent="0" algn="ctr" rtl="0">
              <a:spcBef>
                <a:spcPts val="0"/>
              </a:spcBef>
              <a:buNone/>
              <a:defRPr sz="900">
                <a:solidFill>
                  <a:schemeClr val="lt1"/>
                </a:solidFill>
                <a:latin typeface="Calibri"/>
                <a:ea typeface="Calibri"/>
                <a:cs typeface="Calibri"/>
                <a:sym typeface="Calibri"/>
              </a:defRPr>
            </a:lvl3pPr>
            <a:lvl4pPr marL="0" lvl="3" indent="0" algn="ctr" rtl="0">
              <a:spcBef>
                <a:spcPts val="0"/>
              </a:spcBef>
              <a:buNone/>
              <a:defRPr sz="900">
                <a:solidFill>
                  <a:schemeClr val="lt1"/>
                </a:solidFill>
                <a:latin typeface="Calibri"/>
                <a:ea typeface="Calibri"/>
                <a:cs typeface="Calibri"/>
                <a:sym typeface="Calibri"/>
              </a:defRPr>
            </a:lvl4pPr>
            <a:lvl5pPr marL="0" lvl="4" indent="0" algn="ctr" rtl="0">
              <a:spcBef>
                <a:spcPts val="0"/>
              </a:spcBef>
              <a:buNone/>
              <a:defRPr sz="900">
                <a:solidFill>
                  <a:schemeClr val="lt1"/>
                </a:solidFill>
                <a:latin typeface="Calibri"/>
                <a:ea typeface="Calibri"/>
                <a:cs typeface="Calibri"/>
                <a:sym typeface="Calibri"/>
              </a:defRPr>
            </a:lvl5pPr>
            <a:lvl6pPr marL="0" lvl="5" indent="0" algn="ctr" rtl="0">
              <a:spcBef>
                <a:spcPts val="0"/>
              </a:spcBef>
              <a:buNone/>
              <a:defRPr sz="900">
                <a:solidFill>
                  <a:schemeClr val="lt1"/>
                </a:solidFill>
                <a:latin typeface="Calibri"/>
                <a:ea typeface="Calibri"/>
                <a:cs typeface="Calibri"/>
                <a:sym typeface="Calibri"/>
              </a:defRPr>
            </a:lvl6pPr>
            <a:lvl7pPr marL="0" lvl="6" indent="0" algn="ctr" rtl="0">
              <a:spcBef>
                <a:spcPts val="0"/>
              </a:spcBef>
              <a:buNone/>
              <a:defRPr sz="900">
                <a:solidFill>
                  <a:schemeClr val="lt1"/>
                </a:solidFill>
                <a:latin typeface="Calibri"/>
                <a:ea typeface="Calibri"/>
                <a:cs typeface="Calibri"/>
                <a:sym typeface="Calibri"/>
              </a:defRPr>
            </a:lvl7pPr>
            <a:lvl8pPr marL="0" lvl="7" indent="0" algn="ctr" rtl="0">
              <a:spcBef>
                <a:spcPts val="0"/>
              </a:spcBef>
              <a:buNone/>
              <a:defRPr sz="900">
                <a:solidFill>
                  <a:schemeClr val="lt1"/>
                </a:solidFill>
                <a:latin typeface="Calibri"/>
                <a:ea typeface="Calibri"/>
                <a:cs typeface="Calibri"/>
                <a:sym typeface="Calibri"/>
              </a:defRPr>
            </a:lvl8pPr>
            <a:lvl9pPr marL="0" lvl="8" indent="0" algn="ctr" rtl="0">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sp>
        <p:nvSpPr>
          <p:cNvPr id="188" name="Google Shape;188;p12"/>
          <p:cNvSpPr>
            <a:spLocks noGrp="1"/>
          </p:cNvSpPr>
          <p:nvPr>
            <p:ph type="pic" idx="2"/>
          </p:nvPr>
        </p:nvSpPr>
        <p:spPr>
          <a:xfrm>
            <a:off x="1103638" y="1848535"/>
            <a:ext cx="1430400" cy="1430400"/>
          </a:xfrm>
          <a:prstGeom prst="ellipse">
            <a:avLst/>
          </a:prstGeom>
          <a:solidFill>
            <a:schemeClr val="lt2"/>
          </a:solidFill>
          <a:ln>
            <a:noFill/>
          </a:ln>
        </p:spPr>
      </p:sp>
      <p:sp>
        <p:nvSpPr>
          <p:cNvPr id="190" name="Google Shape;190;p12"/>
          <p:cNvSpPr>
            <a:spLocks noGrp="1"/>
          </p:cNvSpPr>
          <p:nvPr>
            <p:ph type="pic" idx="4"/>
          </p:nvPr>
        </p:nvSpPr>
        <p:spPr>
          <a:xfrm>
            <a:off x="5326328" y="1848535"/>
            <a:ext cx="1430400" cy="1430400"/>
          </a:xfrm>
          <a:prstGeom prst="ellipse">
            <a:avLst/>
          </a:prstGeom>
          <a:solidFill>
            <a:schemeClr val="lt2"/>
          </a:solidFill>
          <a:ln>
            <a:noFill/>
          </a:ln>
        </p:spPr>
      </p:sp>
      <p:sp>
        <p:nvSpPr>
          <p:cNvPr id="191" name="Google Shape;191;p12"/>
          <p:cNvSpPr>
            <a:spLocks noGrp="1"/>
          </p:cNvSpPr>
          <p:nvPr>
            <p:ph type="pic" idx="5"/>
          </p:nvPr>
        </p:nvSpPr>
        <p:spPr>
          <a:xfrm>
            <a:off x="9648156" y="1848535"/>
            <a:ext cx="1430400" cy="1430400"/>
          </a:xfrm>
          <a:prstGeom prst="ellipse">
            <a:avLst/>
          </a:prstGeom>
          <a:solidFill>
            <a:schemeClr val="lt2"/>
          </a:solidFill>
          <a:ln>
            <a:noFill/>
          </a:ln>
        </p:spPr>
      </p:sp>
      <p:sp>
        <p:nvSpPr>
          <p:cNvPr id="192" name="Google Shape;192;p12"/>
          <p:cNvSpPr txBox="1">
            <a:spLocks noGrp="1"/>
          </p:cNvSpPr>
          <p:nvPr>
            <p:ph type="body" idx="1"/>
          </p:nvPr>
        </p:nvSpPr>
        <p:spPr>
          <a:xfrm>
            <a:off x="524454" y="4052306"/>
            <a:ext cx="2588700" cy="1749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1000"/>
              </a:spcBef>
              <a:spcAft>
                <a:spcPts val="0"/>
              </a:spcAft>
              <a:buClr>
                <a:schemeClr val="dk1"/>
              </a:buClr>
              <a:buSzPts val="1600"/>
              <a:buNone/>
              <a:defRPr sz="1600"/>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3" name="Google Shape;193;p12"/>
          <p:cNvSpPr txBox="1">
            <a:spLocks noGrp="1"/>
          </p:cNvSpPr>
          <p:nvPr>
            <p:ph type="body" idx="6"/>
          </p:nvPr>
        </p:nvSpPr>
        <p:spPr>
          <a:xfrm>
            <a:off x="524454" y="3539268"/>
            <a:ext cx="2588700" cy="495300"/>
          </a:xfrm>
          <a:prstGeom prst="rect">
            <a:avLst/>
          </a:prstGeom>
          <a:noFill/>
          <a:ln>
            <a:noFill/>
          </a:ln>
        </p:spPr>
        <p:txBody>
          <a:bodyPr spcFirstLastPara="1" wrap="square" lIns="0" tIns="0" rIns="0" bIns="0" anchor="ctr" anchorCtr="0">
            <a:noAutofit/>
          </a:bodyPr>
          <a:lstStyle>
            <a:lvl1pPr marL="457200" lvl="0" indent="-228600" algn="ctr" rtl="0">
              <a:lnSpc>
                <a:spcPct val="90000"/>
              </a:lnSpc>
              <a:spcBef>
                <a:spcPts val="1000"/>
              </a:spcBef>
              <a:spcAft>
                <a:spcPts val="0"/>
              </a:spcAft>
              <a:buClr>
                <a:srgbClr val="0D1D51"/>
              </a:buClr>
              <a:buSzPts val="1600"/>
              <a:buNone/>
              <a:defRPr sz="1600" b="1" cap="none">
                <a:solidFill>
                  <a:srgbClr val="0D1D51"/>
                </a:solidFill>
                <a:latin typeface="Corbel"/>
                <a:ea typeface="Corbel"/>
                <a:cs typeface="Corbel"/>
                <a:sym typeface="Corbel"/>
              </a:defRPr>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6" name="Google Shape;196;p12"/>
          <p:cNvSpPr txBox="1">
            <a:spLocks noGrp="1"/>
          </p:cNvSpPr>
          <p:nvPr>
            <p:ph type="body" idx="9"/>
          </p:nvPr>
        </p:nvSpPr>
        <p:spPr>
          <a:xfrm>
            <a:off x="4747144" y="4052306"/>
            <a:ext cx="2588700" cy="1749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1000"/>
              </a:spcBef>
              <a:spcAft>
                <a:spcPts val="0"/>
              </a:spcAft>
              <a:buClr>
                <a:schemeClr val="dk1"/>
              </a:buClr>
              <a:buSzPts val="1600"/>
              <a:buNone/>
              <a:defRPr sz="1600"/>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7" name="Google Shape;197;p12"/>
          <p:cNvSpPr txBox="1">
            <a:spLocks noGrp="1"/>
          </p:cNvSpPr>
          <p:nvPr>
            <p:ph type="body" idx="13"/>
          </p:nvPr>
        </p:nvSpPr>
        <p:spPr>
          <a:xfrm>
            <a:off x="4747144" y="3539268"/>
            <a:ext cx="2588700" cy="495300"/>
          </a:xfrm>
          <a:prstGeom prst="rect">
            <a:avLst/>
          </a:prstGeom>
          <a:noFill/>
          <a:ln>
            <a:noFill/>
          </a:ln>
        </p:spPr>
        <p:txBody>
          <a:bodyPr spcFirstLastPara="1" wrap="square" lIns="0" tIns="0" rIns="0" bIns="0" anchor="ctr" anchorCtr="0">
            <a:noAutofit/>
          </a:bodyPr>
          <a:lstStyle>
            <a:lvl1pPr marL="457200" lvl="0" indent="-228600" algn="ctr" rtl="0">
              <a:lnSpc>
                <a:spcPct val="90000"/>
              </a:lnSpc>
              <a:spcBef>
                <a:spcPts val="1000"/>
              </a:spcBef>
              <a:spcAft>
                <a:spcPts val="0"/>
              </a:spcAft>
              <a:buClr>
                <a:srgbClr val="0D1D51"/>
              </a:buClr>
              <a:buSzPts val="1600"/>
              <a:buNone/>
              <a:defRPr sz="1600" b="1" cap="none">
                <a:solidFill>
                  <a:srgbClr val="0D1D51"/>
                </a:solidFill>
                <a:latin typeface="Corbel"/>
                <a:ea typeface="Corbel"/>
                <a:cs typeface="Corbel"/>
                <a:sym typeface="Corbel"/>
              </a:defRPr>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8" name="Google Shape;198;p12"/>
          <p:cNvSpPr txBox="1">
            <a:spLocks noGrp="1"/>
          </p:cNvSpPr>
          <p:nvPr>
            <p:ph type="body" idx="14"/>
          </p:nvPr>
        </p:nvSpPr>
        <p:spPr>
          <a:xfrm>
            <a:off x="9068972" y="4052306"/>
            <a:ext cx="2588700" cy="1749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1000"/>
              </a:spcBef>
              <a:spcAft>
                <a:spcPts val="0"/>
              </a:spcAft>
              <a:buClr>
                <a:schemeClr val="dk1"/>
              </a:buClr>
              <a:buSzPts val="1600"/>
              <a:buNone/>
              <a:defRPr sz="1600"/>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9" name="Google Shape;199;p12"/>
          <p:cNvSpPr txBox="1">
            <a:spLocks noGrp="1"/>
          </p:cNvSpPr>
          <p:nvPr>
            <p:ph type="body" idx="15"/>
          </p:nvPr>
        </p:nvSpPr>
        <p:spPr>
          <a:xfrm>
            <a:off x="9068972" y="3539268"/>
            <a:ext cx="2588700" cy="495300"/>
          </a:xfrm>
          <a:prstGeom prst="rect">
            <a:avLst/>
          </a:prstGeom>
          <a:noFill/>
          <a:ln>
            <a:noFill/>
          </a:ln>
        </p:spPr>
        <p:txBody>
          <a:bodyPr spcFirstLastPara="1" wrap="square" lIns="0" tIns="0" rIns="0" bIns="0" anchor="ctr" anchorCtr="0">
            <a:noAutofit/>
          </a:bodyPr>
          <a:lstStyle>
            <a:lvl1pPr marL="457200" lvl="0" indent="-228600" algn="ctr" rtl="0">
              <a:lnSpc>
                <a:spcPct val="90000"/>
              </a:lnSpc>
              <a:spcBef>
                <a:spcPts val="1000"/>
              </a:spcBef>
              <a:spcAft>
                <a:spcPts val="0"/>
              </a:spcAft>
              <a:buClr>
                <a:srgbClr val="0D1D51"/>
              </a:buClr>
              <a:buSzPts val="1600"/>
              <a:buNone/>
              <a:defRPr sz="1600" b="1" cap="none">
                <a:solidFill>
                  <a:srgbClr val="0D1D51"/>
                </a:solidFill>
                <a:latin typeface="Corbel"/>
                <a:ea typeface="Corbel"/>
                <a:cs typeface="Corbel"/>
                <a:sym typeface="Corbel"/>
              </a:defRPr>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01">
  <p:cSld name="Thank You 01">
    <p:spTree>
      <p:nvGrpSpPr>
        <p:cNvPr id="1" name="Shape 201"/>
        <p:cNvGrpSpPr/>
        <p:nvPr/>
      </p:nvGrpSpPr>
      <p:grpSpPr>
        <a:xfrm>
          <a:off x="0" y="0"/>
          <a:ext cx="0" cy="0"/>
          <a:chOff x="0" y="0"/>
          <a:chExt cx="0" cy="0"/>
        </a:xfrm>
      </p:grpSpPr>
      <p:sp>
        <p:nvSpPr>
          <p:cNvPr id="202" name="Google Shape;202;p13"/>
          <p:cNvSpPr txBox="1">
            <a:spLocks noGrp="1"/>
          </p:cNvSpPr>
          <p:nvPr>
            <p:ph type="subTitle" idx="1"/>
          </p:nvPr>
        </p:nvSpPr>
        <p:spPr>
          <a:xfrm>
            <a:off x="7002130" y="4484691"/>
            <a:ext cx="4540500" cy="5031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1000"/>
              </a:spcBef>
              <a:spcAft>
                <a:spcPts val="0"/>
              </a:spcAft>
              <a:buClr>
                <a:schemeClr val="dk1"/>
              </a:buClr>
              <a:buSzPts val="1600"/>
              <a:buNone/>
              <a:defRPr sz="1600" b="0" cap="none">
                <a:solidFill>
                  <a:schemeClr val="dk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03" name="Google Shape;203;p13"/>
          <p:cNvSpPr>
            <a:spLocks noGrp="1"/>
          </p:cNvSpPr>
          <p:nvPr>
            <p:ph type="pic" idx="2"/>
          </p:nvPr>
        </p:nvSpPr>
        <p:spPr>
          <a:xfrm>
            <a:off x="710812" y="728545"/>
            <a:ext cx="5305800" cy="5305800"/>
          </a:xfrm>
          <a:prstGeom prst="ellipse">
            <a:avLst/>
          </a:prstGeom>
          <a:solidFill>
            <a:schemeClr val="lt2"/>
          </a:solidFill>
          <a:ln>
            <a:noFill/>
          </a:ln>
        </p:spPr>
      </p:sp>
      <p:grpSp>
        <p:nvGrpSpPr>
          <p:cNvPr id="204" name="Google Shape;204;p13"/>
          <p:cNvGrpSpPr/>
          <p:nvPr/>
        </p:nvGrpSpPr>
        <p:grpSpPr>
          <a:xfrm>
            <a:off x="-1727860" y="-2049476"/>
            <a:ext cx="8917305" cy="10769813"/>
            <a:chOff x="11114088" y="2241550"/>
            <a:chExt cx="1905000" cy="2354263"/>
          </a:xfrm>
        </p:grpSpPr>
        <p:sp>
          <p:nvSpPr>
            <p:cNvPr id="205" name="Google Shape;205;p13"/>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06" name="Google Shape;206;p13"/>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cxnSp>
        <p:nvCxnSpPr>
          <p:cNvPr id="207" name="Google Shape;207;p13"/>
          <p:cNvCxnSpPr/>
          <p:nvPr/>
        </p:nvCxnSpPr>
        <p:spPr>
          <a:xfrm>
            <a:off x="6469778" y="4233582"/>
            <a:ext cx="2532300" cy="0"/>
          </a:xfrm>
          <a:prstGeom prst="straightConnector1">
            <a:avLst/>
          </a:prstGeom>
          <a:noFill/>
          <a:ln w="9525" cap="flat" cmpd="sng">
            <a:solidFill>
              <a:schemeClr val="accent1"/>
            </a:solidFill>
            <a:prstDash val="solid"/>
            <a:miter lim="800000"/>
            <a:headEnd type="none" w="sm" len="sm"/>
            <a:tailEnd type="none" w="sm" len="sm"/>
          </a:ln>
        </p:spPr>
      </p:cxnSp>
      <p:sp>
        <p:nvSpPr>
          <p:cNvPr id="208" name="Google Shape;208;p13"/>
          <p:cNvSpPr txBox="1">
            <a:spLocks noGrp="1"/>
          </p:cNvSpPr>
          <p:nvPr>
            <p:ph type="body" idx="3"/>
          </p:nvPr>
        </p:nvSpPr>
        <p:spPr>
          <a:xfrm>
            <a:off x="7002320" y="5012635"/>
            <a:ext cx="4533900" cy="503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b="0" cap="none"/>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09" name="Google Shape;209;p13" descr="Envelope"/>
          <p:cNvPicPr preferRelativeResize="0"/>
          <p:nvPr/>
        </p:nvPicPr>
        <p:blipFill rotWithShape="1">
          <a:blip r:embed="rId2">
            <a:alphaModFix/>
          </a:blip>
          <a:srcRect/>
          <a:stretch/>
        </p:blipFill>
        <p:spPr>
          <a:xfrm>
            <a:off x="6541475" y="4452337"/>
            <a:ext cx="387795" cy="387795"/>
          </a:xfrm>
          <a:prstGeom prst="rect">
            <a:avLst/>
          </a:prstGeom>
          <a:noFill/>
          <a:ln>
            <a:noFill/>
          </a:ln>
        </p:spPr>
      </p:pic>
      <p:pic>
        <p:nvPicPr>
          <p:cNvPr id="210" name="Google Shape;210;p13" descr="Network"/>
          <p:cNvPicPr preferRelativeResize="0"/>
          <p:nvPr/>
        </p:nvPicPr>
        <p:blipFill rotWithShape="1">
          <a:blip r:embed="rId3">
            <a:alphaModFix/>
          </a:blip>
          <a:srcRect/>
          <a:stretch/>
        </p:blipFill>
        <p:spPr>
          <a:xfrm>
            <a:off x="6522084" y="4925640"/>
            <a:ext cx="426575" cy="426575"/>
          </a:xfrm>
          <a:prstGeom prst="rect">
            <a:avLst/>
          </a:prstGeom>
          <a:noFill/>
          <a:ln>
            <a:noFill/>
          </a:ln>
        </p:spPr>
      </p:pic>
      <p:sp>
        <p:nvSpPr>
          <p:cNvPr id="211" name="Google Shape;211;p13"/>
          <p:cNvSpPr txBox="1">
            <a:spLocks noGrp="1"/>
          </p:cNvSpPr>
          <p:nvPr>
            <p:ph type="title"/>
          </p:nvPr>
        </p:nvSpPr>
        <p:spPr>
          <a:xfrm>
            <a:off x="6469778" y="3429000"/>
            <a:ext cx="5011500" cy="6513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accent1"/>
              </a:buClr>
              <a:buSzPts val="6000"/>
              <a:buFont typeface="Corbel"/>
              <a:buNone/>
              <a:defRPr sz="6000" b="1" cap="none">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12" name="Google Shape;212;p13"/>
          <p:cNvPicPr preferRelativeResize="0"/>
          <p:nvPr/>
        </p:nvPicPr>
        <p:blipFill rotWithShape="1">
          <a:blip r:embed="rId4">
            <a:alphaModFix/>
          </a:blip>
          <a:srcRect/>
          <a:stretch/>
        </p:blipFill>
        <p:spPr>
          <a:xfrm>
            <a:off x="10426926" y="0"/>
            <a:ext cx="1765074" cy="103911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3"/>
        <p:cNvGrpSpPr/>
        <p:nvPr/>
      </p:nvGrpSpPr>
      <p:grpSpPr>
        <a:xfrm>
          <a:off x="0" y="0"/>
          <a:ext cx="0" cy="0"/>
          <a:chOff x="0" y="0"/>
          <a:chExt cx="0" cy="0"/>
        </a:xfrm>
      </p:grpSpPr>
      <p:sp>
        <p:nvSpPr>
          <p:cNvPr id="214" name="Google Shape;214;p14"/>
          <p:cNvSpPr/>
          <p:nvPr/>
        </p:nvSpPr>
        <p:spPr>
          <a:xfrm>
            <a:off x="0" y="0"/>
            <a:ext cx="1219200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15" name="Google Shape;215;p14"/>
          <p:cNvSpPr/>
          <p:nvPr/>
        </p:nvSpPr>
        <p:spPr>
          <a:xfrm>
            <a:off x="754010" y="708293"/>
            <a:ext cx="5334000" cy="5334000"/>
          </a:xfrm>
          <a:prstGeom prst="ellipse">
            <a:avLst/>
          </a:prstGeom>
          <a:solidFill>
            <a:schemeClr val="lt1">
              <a:alpha val="1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16" name="Google Shape;216;p14"/>
          <p:cNvSpPr txBox="1">
            <a:spLocks noGrp="1"/>
          </p:cNvSpPr>
          <p:nvPr>
            <p:ph type="ctrTitle"/>
          </p:nvPr>
        </p:nvSpPr>
        <p:spPr>
          <a:xfrm>
            <a:off x="6343650" y="2173288"/>
            <a:ext cx="5143500" cy="2090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5400"/>
              <a:buFont typeface="Corbel"/>
              <a:buNone/>
              <a:defRPr sz="5400" b="1" cap="none">
                <a:solidFill>
                  <a:schemeClr val="lt1"/>
                </a:solidFill>
                <a:latin typeface="Corbel"/>
                <a:ea typeface="Corbel"/>
                <a:cs typeface="Corbel"/>
                <a:sym typeface="Corbe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14"/>
          <p:cNvSpPr txBox="1">
            <a:spLocks noGrp="1"/>
          </p:cNvSpPr>
          <p:nvPr>
            <p:ph type="subTitle" idx="1"/>
          </p:nvPr>
        </p:nvSpPr>
        <p:spPr>
          <a:xfrm>
            <a:off x="6343650" y="4279971"/>
            <a:ext cx="5143500" cy="5031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1000"/>
              </a:spcBef>
              <a:spcAft>
                <a:spcPts val="0"/>
              </a:spcAft>
              <a:buClr>
                <a:schemeClr val="lt1"/>
              </a:buClr>
              <a:buSzPts val="1800"/>
              <a:buNone/>
              <a:defRPr sz="1800" b="0" cap="none">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grpSp>
        <p:nvGrpSpPr>
          <p:cNvPr id="218" name="Google Shape;218;p14"/>
          <p:cNvGrpSpPr/>
          <p:nvPr/>
        </p:nvGrpSpPr>
        <p:grpSpPr>
          <a:xfrm>
            <a:off x="-1727860" y="-2049476"/>
            <a:ext cx="8917305" cy="10769813"/>
            <a:chOff x="11114088" y="2241550"/>
            <a:chExt cx="1905000" cy="2354263"/>
          </a:xfrm>
        </p:grpSpPr>
        <p:sp>
          <p:nvSpPr>
            <p:cNvPr id="219" name="Google Shape;219;p14"/>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9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0" name="Google Shape;220;p14"/>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9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cxnSp>
        <p:nvCxnSpPr>
          <p:cNvPr id="221" name="Google Shape;221;p14"/>
          <p:cNvCxnSpPr/>
          <p:nvPr/>
        </p:nvCxnSpPr>
        <p:spPr>
          <a:xfrm>
            <a:off x="6469778" y="4233582"/>
            <a:ext cx="2532300" cy="0"/>
          </a:xfrm>
          <a:prstGeom prst="straightConnector1">
            <a:avLst/>
          </a:prstGeom>
          <a:noFill/>
          <a:ln w="9525" cap="flat" cmpd="sng">
            <a:solidFill>
              <a:schemeClr val="lt1"/>
            </a:solidFill>
            <a:prstDash val="solid"/>
            <a:miter lim="800000"/>
            <a:headEnd type="none" w="sm" len="sm"/>
            <a:tailEnd type="none" w="sm" len="sm"/>
          </a:ln>
        </p:spPr>
      </p:cxnSp>
      <p:pic>
        <p:nvPicPr>
          <p:cNvPr id="222" name="Google Shape;222;p14"/>
          <p:cNvPicPr preferRelativeResize="0"/>
          <p:nvPr/>
        </p:nvPicPr>
        <p:blipFill rotWithShape="1">
          <a:blip r:embed="rId2">
            <a:alphaModFix/>
          </a:blip>
          <a:srcRect/>
          <a:stretch/>
        </p:blipFill>
        <p:spPr>
          <a:xfrm>
            <a:off x="10426926" y="0"/>
            <a:ext cx="1765074" cy="103911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23"/>
        <p:cNvGrpSpPr/>
        <p:nvPr/>
      </p:nvGrpSpPr>
      <p:grpSpPr>
        <a:xfrm>
          <a:off x="0" y="0"/>
          <a:ext cx="0" cy="0"/>
          <a:chOff x="0" y="0"/>
          <a:chExt cx="0" cy="0"/>
        </a:xfrm>
      </p:grpSpPr>
      <p:sp>
        <p:nvSpPr>
          <p:cNvPr id="224" name="Google Shape;224;p15"/>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25" name="Google Shape;225;p15"/>
          <p:cNvSpPr txBox="1">
            <a:spLocks noGrp="1"/>
          </p:cNvSpPr>
          <p:nvPr>
            <p:ph type="title"/>
          </p:nvPr>
        </p:nvSpPr>
        <p:spPr>
          <a:xfrm>
            <a:off x="831850" y="182563"/>
            <a:ext cx="10515600" cy="9402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lt1"/>
              </a:buClr>
              <a:buSzPts val="4000"/>
              <a:buFont typeface="Corbel"/>
              <a:buNone/>
              <a:defRPr sz="4000" b="1"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6" name="Google Shape;226;p15"/>
          <p:cNvSpPr/>
          <p:nvPr/>
        </p:nvSpPr>
        <p:spPr>
          <a:xfrm>
            <a:off x="11371669" y="6409397"/>
            <a:ext cx="280200" cy="280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27" name="Google Shape;227;p15"/>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rgbClr val="2C567A"/>
                </a:solidFill>
                <a:latin typeface="Calibri"/>
                <a:ea typeface="Calibri"/>
                <a:cs typeface="Calibri"/>
                <a:sym typeface="Calibri"/>
              </a:defRPr>
            </a:lvl1pPr>
            <a:lvl2pPr marL="0" lvl="1" indent="0" algn="ctr" rtl="0">
              <a:spcBef>
                <a:spcPts val="0"/>
              </a:spcBef>
              <a:buNone/>
              <a:defRPr sz="900">
                <a:solidFill>
                  <a:srgbClr val="2C567A"/>
                </a:solidFill>
                <a:latin typeface="Calibri"/>
                <a:ea typeface="Calibri"/>
                <a:cs typeface="Calibri"/>
                <a:sym typeface="Calibri"/>
              </a:defRPr>
            </a:lvl2pPr>
            <a:lvl3pPr marL="0" lvl="2" indent="0" algn="ctr" rtl="0">
              <a:spcBef>
                <a:spcPts val="0"/>
              </a:spcBef>
              <a:buNone/>
              <a:defRPr sz="900">
                <a:solidFill>
                  <a:srgbClr val="2C567A"/>
                </a:solidFill>
                <a:latin typeface="Calibri"/>
                <a:ea typeface="Calibri"/>
                <a:cs typeface="Calibri"/>
                <a:sym typeface="Calibri"/>
              </a:defRPr>
            </a:lvl3pPr>
            <a:lvl4pPr marL="0" lvl="3" indent="0" algn="ctr" rtl="0">
              <a:spcBef>
                <a:spcPts val="0"/>
              </a:spcBef>
              <a:buNone/>
              <a:defRPr sz="900">
                <a:solidFill>
                  <a:srgbClr val="2C567A"/>
                </a:solidFill>
                <a:latin typeface="Calibri"/>
                <a:ea typeface="Calibri"/>
                <a:cs typeface="Calibri"/>
                <a:sym typeface="Calibri"/>
              </a:defRPr>
            </a:lvl4pPr>
            <a:lvl5pPr marL="0" lvl="4" indent="0" algn="ctr" rtl="0">
              <a:spcBef>
                <a:spcPts val="0"/>
              </a:spcBef>
              <a:buNone/>
              <a:defRPr sz="900">
                <a:solidFill>
                  <a:srgbClr val="2C567A"/>
                </a:solidFill>
                <a:latin typeface="Calibri"/>
                <a:ea typeface="Calibri"/>
                <a:cs typeface="Calibri"/>
                <a:sym typeface="Calibri"/>
              </a:defRPr>
            </a:lvl5pPr>
            <a:lvl6pPr marL="0" lvl="5" indent="0" algn="ctr" rtl="0">
              <a:spcBef>
                <a:spcPts val="0"/>
              </a:spcBef>
              <a:buNone/>
              <a:defRPr sz="900">
                <a:solidFill>
                  <a:srgbClr val="2C567A"/>
                </a:solidFill>
                <a:latin typeface="Calibri"/>
                <a:ea typeface="Calibri"/>
                <a:cs typeface="Calibri"/>
                <a:sym typeface="Calibri"/>
              </a:defRPr>
            </a:lvl6pPr>
            <a:lvl7pPr marL="0" lvl="6" indent="0" algn="ctr" rtl="0">
              <a:spcBef>
                <a:spcPts val="0"/>
              </a:spcBef>
              <a:buNone/>
              <a:defRPr sz="900">
                <a:solidFill>
                  <a:srgbClr val="2C567A"/>
                </a:solidFill>
                <a:latin typeface="Calibri"/>
                <a:ea typeface="Calibri"/>
                <a:cs typeface="Calibri"/>
                <a:sym typeface="Calibri"/>
              </a:defRPr>
            </a:lvl7pPr>
            <a:lvl8pPr marL="0" lvl="7" indent="0" algn="ctr" rtl="0">
              <a:spcBef>
                <a:spcPts val="0"/>
              </a:spcBef>
              <a:buNone/>
              <a:defRPr sz="900">
                <a:solidFill>
                  <a:srgbClr val="2C567A"/>
                </a:solidFill>
                <a:latin typeface="Calibri"/>
                <a:ea typeface="Calibri"/>
                <a:cs typeface="Calibri"/>
                <a:sym typeface="Calibri"/>
              </a:defRPr>
            </a:lvl8pPr>
            <a:lvl9pPr marL="0" lvl="8" indent="0" algn="ctr" rtl="0">
              <a:spcBef>
                <a:spcPts val="0"/>
              </a:spcBef>
              <a:buNone/>
              <a:defRPr sz="900">
                <a:solidFill>
                  <a:srgbClr val="2C567A"/>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grpSp>
        <p:nvGrpSpPr>
          <p:cNvPr id="228" name="Google Shape;228;p15"/>
          <p:cNvGrpSpPr/>
          <p:nvPr/>
        </p:nvGrpSpPr>
        <p:grpSpPr>
          <a:xfrm rot="-5400000">
            <a:off x="1637412" y="1472612"/>
            <a:ext cx="8917305" cy="10769813"/>
            <a:chOff x="-1727860" y="-2049476"/>
            <a:chExt cx="8917305" cy="10769813"/>
          </a:xfrm>
        </p:grpSpPr>
        <p:sp>
          <p:nvSpPr>
            <p:cNvPr id="229" name="Google Shape;229;p15"/>
            <p:cNvSpPr/>
            <p:nvPr/>
          </p:nvSpPr>
          <p:spPr>
            <a:xfrm>
              <a:off x="754010" y="708293"/>
              <a:ext cx="5334000" cy="5334000"/>
            </a:xfrm>
            <a:prstGeom prst="ellipse">
              <a:avLst/>
            </a:prstGeom>
            <a:solidFill>
              <a:schemeClr val="lt1">
                <a:alpha val="1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230" name="Google Shape;230;p15"/>
            <p:cNvGrpSpPr/>
            <p:nvPr/>
          </p:nvGrpSpPr>
          <p:grpSpPr>
            <a:xfrm>
              <a:off x="-1727860" y="-2049476"/>
              <a:ext cx="8917305" cy="10769813"/>
              <a:chOff x="11114088" y="2241550"/>
              <a:chExt cx="1905000" cy="2354263"/>
            </a:xfrm>
          </p:grpSpPr>
          <p:sp>
            <p:nvSpPr>
              <p:cNvPr id="231" name="Google Shape;231;p15"/>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9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32" name="Google Shape;232;p15"/>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9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sp>
        <p:nvSpPr>
          <p:cNvPr id="233" name="Google Shape;233;p15"/>
          <p:cNvSpPr txBox="1">
            <a:spLocks noGrp="1"/>
          </p:cNvSpPr>
          <p:nvPr>
            <p:ph type="body" idx="1"/>
          </p:nvPr>
        </p:nvSpPr>
        <p:spPr>
          <a:xfrm>
            <a:off x="831850" y="1153348"/>
            <a:ext cx="10515600" cy="6486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1"/>
              </a:buClr>
              <a:buSzPts val="1800"/>
              <a:buNone/>
              <a:defRPr sz="1800">
                <a:solidFill>
                  <a:schemeClr val="lt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34" name="Google Shape;234;p15"/>
          <p:cNvPicPr preferRelativeResize="0"/>
          <p:nvPr/>
        </p:nvPicPr>
        <p:blipFill rotWithShape="1">
          <a:blip r:embed="rId2">
            <a:alphaModFix/>
          </a:blip>
          <a:srcRect/>
          <a:stretch/>
        </p:blipFill>
        <p:spPr>
          <a:xfrm>
            <a:off x="-1" y="6172200"/>
            <a:ext cx="1164922" cy="685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35"/>
        <p:cNvGrpSpPr/>
        <p:nvPr/>
      </p:nvGrpSpPr>
      <p:grpSpPr>
        <a:xfrm>
          <a:off x="0" y="0"/>
          <a:ext cx="0" cy="0"/>
          <a:chOff x="0" y="0"/>
          <a:chExt cx="0" cy="0"/>
        </a:xfrm>
      </p:grpSpPr>
      <p:grpSp>
        <p:nvGrpSpPr>
          <p:cNvPr id="236" name="Google Shape;236;p16"/>
          <p:cNvGrpSpPr/>
          <p:nvPr/>
        </p:nvGrpSpPr>
        <p:grpSpPr>
          <a:xfrm rot="-2149215">
            <a:off x="7430555" y="-1843284"/>
            <a:ext cx="4436308" cy="5482540"/>
            <a:chOff x="11114088" y="2241550"/>
            <a:chExt cx="1905000" cy="2354263"/>
          </a:xfrm>
        </p:grpSpPr>
        <p:sp>
          <p:nvSpPr>
            <p:cNvPr id="237" name="Google Shape;237;p16"/>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38" name="Google Shape;238;p16"/>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39" name="Google Shape;239;p16"/>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240" name="Google Shape;240;p16"/>
          <p:cNvSpPr/>
          <p:nvPr/>
        </p:nvSpPr>
        <p:spPr>
          <a:xfrm rot="10800000">
            <a:off x="516056" y="-16615"/>
            <a:ext cx="1258500" cy="110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1" name="Google Shape;241;p16"/>
          <p:cNvSpPr/>
          <p:nvPr/>
        </p:nvSpPr>
        <p:spPr>
          <a:xfrm>
            <a:off x="11371669" y="6409397"/>
            <a:ext cx="280200" cy="2802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2" name="Google Shape;242;p16"/>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chemeClr val="lt1"/>
                </a:solidFill>
                <a:latin typeface="Calibri"/>
                <a:ea typeface="Calibri"/>
                <a:cs typeface="Calibri"/>
                <a:sym typeface="Calibri"/>
              </a:defRPr>
            </a:lvl1pPr>
            <a:lvl2pPr marL="0" lvl="1" indent="0" algn="ctr" rtl="0">
              <a:spcBef>
                <a:spcPts val="0"/>
              </a:spcBef>
              <a:buNone/>
              <a:defRPr sz="900">
                <a:solidFill>
                  <a:schemeClr val="lt1"/>
                </a:solidFill>
                <a:latin typeface="Calibri"/>
                <a:ea typeface="Calibri"/>
                <a:cs typeface="Calibri"/>
                <a:sym typeface="Calibri"/>
              </a:defRPr>
            </a:lvl2pPr>
            <a:lvl3pPr marL="0" lvl="2" indent="0" algn="ctr" rtl="0">
              <a:spcBef>
                <a:spcPts val="0"/>
              </a:spcBef>
              <a:buNone/>
              <a:defRPr sz="900">
                <a:solidFill>
                  <a:schemeClr val="lt1"/>
                </a:solidFill>
                <a:latin typeface="Calibri"/>
                <a:ea typeface="Calibri"/>
                <a:cs typeface="Calibri"/>
                <a:sym typeface="Calibri"/>
              </a:defRPr>
            </a:lvl3pPr>
            <a:lvl4pPr marL="0" lvl="3" indent="0" algn="ctr" rtl="0">
              <a:spcBef>
                <a:spcPts val="0"/>
              </a:spcBef>
              <a:buNone/>
              <a:defRPr sz="900">
                <a:solidFill>
                  <a:schemeClr val="lt1"/>
                </a:solidFill>
                <a:latin typeface="Calibri"/>
                <a:ea typeface="Calibri"/>
                <a:cs typeface="Calibri"/>
                <a:sym typeface="Calibri"/>
              </a:defRPr>
            </a:lvl4pPr>
            <a:lvl5pPr marL="0" lvl="4" indent="0" algn="ctr" rtl="0">
              <a:spcBef>
                <a:spcPts val="0"/>
              </a:spcBef>
              <a:buNone/>
              <a:defRPr sz="900">
                <a:solidFill>
                  <a:schemeClr val="lt1"/>
                </a:solidFill>
                <a:latin typeface="Calibri"/>
                <a:ea typeface="Calibri"/>
                <a:cs typeface="Calibri"/>
                <a:sym typeface="Calibri"/>
              </a:defRPr>
            </a:lvl5pPr>
            <a:lvl6pPr marL="0" lvl="5" indent="0" algn="ctr" rtl="0">
              <a:spcBef>
                <a:spcPts val="0"/>
              </a:spcBef>
              <a:buNone/>
              <a:defRPr sz="900">
                <a:solidFill>
                  <a:schemeClr val="lt1"/>
                </a:solidFill>
                <a:latin typeface="Calibri"/>
                <a:ea typeface="Calibri"/>
                <a:cs typeface="Calibri"/>
                <a:sym typeface="Calibri"/>
              </a:defRPr>
            </a:lvl6pPr>
            <a:lvl7pPr marL="0" lvl="6" indent="0" algn="ctr" rtl="0">
              <a:spcBef>
                <a:spcPts val="0"/>
              </a:spcBef>
              <a:buNone/>
              <a:defRPr sz="900">
                <a:solidFill>
                  <a:schemeClr val="lt1"/>
                </a:solidFill>
                <a:latin typeface="Calibri"/>
                <a:ea typeface="Calibri"/>
                <a:cs typeface="Calibri"/>
                <a:sym typeface="Calibri"/>
              </a:defRPr>
            </a:lvl7pPr>
            <a:lvl8pPr marL="0" lvl="7" indent="0" algn="ctr" rtl="0">
              <a:spcBef>
                <a:spcPts val="0"/>
              </a:spcBef>
              <a:buNone/>
              <a:defRPr sz="900">
                <a:solidFill>
                  <a:schemeClr val="lt1"/>
                </a:solidFill>
                <a:latin typeface="Calibri"/>
                <a:ea typeface="Calibri"/>
                <a:cs typeface="Calibri"/>
                <a:sym typeface="Calibri"/>
              </a:defRPr>
            </a:lvl8pPr>
            <a:lvl9pPr marL="0" lvl="8" indent="0" algn="ctr" rtl="0">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sp>
        <p:nvSpPr>
          <p:cNvPr id="243" name="Google Shape;243;p16"/>
          <p:cNvSpPr txBox="1">
            <a:spLocks noGrp="1"/>
          </p:cNvSpPr>
          <p:nvPr>
            <p:ph type="body" idx="1"/>
          </p:nvPr>
        </p:nvSpPr>
        <p:spPr>
          <a:xfrm>
            <a:off x="525834" y="934073"/>
            <a:ext cx="5503800" cy="5026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4" name="Google Shape;244;p16"/>
          <p:cNvSpPr txBox="1">
            <a:spLocks noGrp="1"/>
          </p:cNvSpPr>
          <p:nvPr>
            <p:ph type="body" idx="2"/>
          </p:nvPr>
        </p:nvSpPr>
        <p:spPr>
          <a:xfrm>
            <a:off x="6182096" y="934073"/>
            <a:ext cx="5181600" cy="5026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5" name="Google Shape;245;p16"/>
          <p:cNvSpPr txBox="1">
            <a:spLocks noGrp="1"/>
          </p:cNvSpPr>
          <p:nvPr>
            <p:ph type="title"/>
          </p:nvPr>
        </p:nvSpPr>
        <p:spPr>
          <a:xfrm>
            <a:off x="515938" y="214894"/>
            <a:ext cx="11150700" cy="545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200"/>
              <a:buFont typeface="Corbel"/>
              <a:buNone/>
              <a:defRPr sz="32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46" name="Google Shape;246;p16"/>
          <p:cNvPicPr preferRelativeResize="0"/>
          <p:nvPr/>
        </p:nvPicPr>
        <p:blipFill rotWithShape="1">
          <a:blip r:embed="rId2">
            <a:alphaModFix/>
          </a:blip>
          <a:srcRect/>
          <a:stretch/>
        </p:blipFill>
        <p:spPr>
          <a:xfrm>
            <a:off x="-1" y="6172200"/>
            <a:ext cx="1164922" cy="685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47"/>
        <p:cNvGrpSpPr/>
        <p:nvPr/>
      </p:nvGrpSpPr>
      <p:grpSpPr>
        <a:xfrm>
          <a:off x="0" y="0"/>
          <a:ext cx="0" cy="0"/>
          <a:chOff x="0" y="0"/>
          <a:chExt cx="0" cy="0"/>
        </a:xfrm>
      </p:grpSpPr>
      <p:grpSp>
        <p:nvGrpSpPr>
          <p:cNvPr id="248" name="Google Shape;248;p17"/>
          <p:cNvGrpSpPr/>
          <p:nvPr/>
        </p:nvGrpSpPr>
        <p:grpSpPr>
          <a:xfrm rot="-2149215">
            <a:off x="7430555" y="-1843284"/>
            <a:ext cx="4436308" cy="5482540"/>
            <a:chOff x="11114088" y="2241550"/>
            <a:chExt cx="1905000" cy="2354263"/>
          </a:xfrm>
        </p:grpSpPr>
        <p:sp>
          <p:nvSpPr>
            <p:cNvPr id="249" name="Google Shape;249;p17"/>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50" name="Google Shape;250;p17"/>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51" name="Google Shape;251;p17"/>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252" name="Google Shape;252;p17"/>
          <p:cNvSpPr/>
          <p:nvPr/>
        </p:nvSpPr>
        <p:spPr>
          <a:xfrm rot="10800000">
            <a:off x="516056" y="-16615"/>
            <a:ext cx="1258500" cy="110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53" name="Google Shape;253;p17"/>
          <p:cNvSpPr/>
          <p:nvPr/>
        </p:nvSpPr>
        <p:spPr>
          <a:xfrm>
            <a:off x="11371669" y="6409397"/>
            <a:ext cx="280200" cy="2802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54" name="Google Shape;254;p17"/>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chemeClr val="lt1"/>
                </a:solidFill>
                <a:latin typeface="Calibri"/>
                <a:ea typeface="Calibri"/>
                <a:cs typeface="Calibri"/>
                <a:sym typeface="Calibri"/>
              </a:defRPr>
            </a:lvl1pPr>
            <a:lvl2pPr marL="0" lvl="1" indent="0" algn="ctr" rtl="0">
              <a:spcBef>
                <a:spcPts val="0"/>
              </a:spcBef>
              <a:buNone/>
              <a:defRPr sz="900">
                <a:solidFill>
                  <a:schemeClr val="lt1"/>
                </a:solidFill>
                <a:latin typeface="Calibri"/>
                <a:ea typeface="Calibri"/>
                <a:cs typeface="Calibri"/>
                <a:sym typeface="Calibri"/>
              </a:defRPr>
            </a:lvl2pPr>
            <a:lvl3pPr marL="0" lvl="2" indent="0" algn="ctr" rtl="0">
              <a:spcBef>
                <a:spcPts val="0"/>
              </a:spcBef>
              <a:buNone/>
              <a:defRPr sz="900">
                <a:solidFill>
                  <a:schemeClr val="lt1"/>
                </a:solidFill>
                <a:latin typeface="Calibri"/>
                <a:ea typeface="Calibri"/>
                <a:cs typeface="Calibri"/>
                <a:sym typeface="Calibri"/>
              </a:defRPr>
            </a:lvl3pPr>
            <a:lvl4pPr marL="0" lvl="3" indent="0" algn="ctr" rtl="0">
              <a:spcBef>
                <a:spcPts val="0"/>
              </a:spcBef>
              <a:buNone/>
              <a:defRPr sz="900">
                <a:solidFill>
                  <a:schemeClr val="lt1"/>
                </a:solidFill>
                <a:latin typeface="Calibri"/>
                <a:ea typeface="Calibri"/>
                <a:cs typeface="Calibri"/>
                <a:sym typeface="Calibri"/>
              </a:defRPr>
            </a:lvl4pPr>
            <a:lvl5pPr marL="0" lvl="4" indent="0" algn="ctr" rtl="0">
              <a:spcBef>
                <a:spcPts val="0"/>
              </a:spcBef>
              <a:buNone/>
              <a:defRPr sz="900">
                <a:solidFill>
                  <a:schemeClr val="lt1"/>
                </a:solidFill>
                <a:latin typeface="Calibri"/>
                <a:ea typeface="Calibri"/>
                <a:cs typeface="Calibri"/>
                <a:sym typeface="Calibri"/>
              </a:defRPr>
            </a:lvl5pPr>
            <a:lvl6pPr marL="0" lvl="5" indent="0" algn="ctr" rtl="0">
              <a:spcBef>
                <a:spcPts val="0"/>
              </a:spcBef>
              <a:buNone/>
              <a:defRPr sz="900">
                <a:solidFill>
                  <a:schemeClr val="lt1"/>
                </a:solidFill>
                <a:latin typeface="Calibri"/>
                <a:ea typeface="Calibri"/>
                <a:cs typeface="Calibri"/>
                <a:sym typeface="Calibri"/>
              </a:defRPr>
            </a:lvl6pPr>
            <a:lvl7pPr marL="0" lvl="6" indent="0" algn="ctr" rtl="0">
              <a:spcBef>
                <a:spcPts val="0"/>
              </a:spcBef>
              <a:buNone/>
              <a:defRPr sz="900">
                <a:solidFill>
                  <a:schemeClr val="lt1"/>
                </a:solidFill>
                <a:latin typeface="Calibri"/>
                <a:ea typeface="Calibri"/>
                <a:cs typeface="Calibri"/>
                <a:sym typeface="Calibri"/>
              </a:defRPr>
            </a:lvl7pPr>
            <a:lvl8pPr marL="0" lvl="7" indent="0" algn="ctr" rtl="0">
              <a:spcBef>
                <a:spcPts val="0"/>
              </a:spcBef>
              <a:buNone/>
              <a:defRPr sz="900">
                <a:solidFill>
                  <a:schemeClr val="lt1"/>
                </a:solidFill>
                <a:latin typeface="Calibri"/>
                <a:ea typeface="Calibri"/>
                <a:cs typeface="Calibri"/>
                <a:sym typeface="Calibri"/>
              </a:defRPr>
            </a:lvl8pPr>
            <a:lvl9pPr marL="0" lvl="8" indent="0" algn="ctr" rtl="0">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sp>
        <p:nvSpPr>
          <p:cNvPr id="255" name="Google Shape;255;p17"/>
          <p:cNvSpPr txBox="1">
            <a:spLocks noGrp="1"/>
          </p:cNvSpPr>
          <p:nvPr>
            <p:ph type="body" idx="1"/>
          </p:nvPr>
        </p:nvSpPr>
        <p:spPr>
          <a:xfrm>
            <a:off x="515938" y="896279"/>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accent1"/>
              </a:buClr>
              <a:buSzPts val="2400"/>
              <a:buNone/>
              <a:defRPr sz="2400" b="1">
                <a:solidFill>
                  <a:schemeClr val="accent1"/>
                </a:solidFil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56" name="Google Shape;256;p17"/>
          <p:cNvSpPr txBox="1">
            <a:spLocks noGrp="1"/>
          </p:cNvSpPr>
          <p:nvPr>
            <p:ph type="body" idx="2"/>
          </p:nvPr>
        </p:nvSpPr>
        <p:spPr>
          <a:xfrm>
            <a:off x="515938" y="1720191"/>
            <a:ext cx="5157900" cy="4241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7" name="Google Shape;257;p17"/>
          <p:cNvSpPr txBox="1">
            <a:spLocks noGrp="1"/>
          </p:cNvSpPr>
          <p:nvPr>
            <p:ph type="body" idx="3"/>
          </p:nvPr>
        </p:nvSpPr>
        <p:spPr>
          <a:xfrm>
            <a:off x="6172200" y="896279"/>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accent5"/>
              </a:buClr>
              <a:buSzPts val="2400"/>
              <a:buNone/>
              <a:defRPr sz="2400" b="1">
                <a:solidFill>
                  <a:schemeClr val="accent5"/>
                </a:solidFil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58" name="Google Shape;258;p17"/>
          <p:cNvSpPr txBox="1">
            <a:spLocks noGrp="1"/>
          </p:cNvSpPr>
          <p:nvPr>
            <p:ph type="body" idx="4"/>
          </p:nvPr>
        </p:nvSpPr>
        <p:spPr>
          <a:xfrm>
            <a:off x="6172200" y="1720191"/>
            <a:ext cx="5183100" cy="4241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9" name="Google Shape;259;p17"/>
          <p:cNvSpPr txBox="1">
            <a:spLocks noGrp="1"/>
          </p:cNvSpPr>
          <p:nvPr>
            <p:ph type="title"/>
          </p:nvPr>
        </p:nvSpPr>
        <p:spPr>
          <a:xfrm>
            <a:off x="515938" y="214894"/>
            <a:ext cx="11150700" cy="545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200"/>
              <a:buFont typeface="Corbel"/>
              <a:buNone/>
              <a:defRPr sz="32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60" name="Google Shape;260;p17"/>
          <p:cNvPicPr preferRelativeResize="0"/>
          <p:nvPr/>
        </p:nvPicPr>
        <p:blipFill rotWithShape="1">
          <a:blip r:embed="rId2">
            <a:alphaModFix/>
          </a:blip>
          <a:srcRect/>
          <a:stretch/>
        </p:blipFill>
        <p:spPr>
          <a:xfrm>
            <a:off x="-1" y="6172200"/>
            <a:ext cx="1164922" cy="6858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61"/>
        <p:cNvGrpSpPr/>
        <p:nvPr/>
      </p:nvGrpSpPr>
      <p:grpSpPr>
        <a:xfrm>
          <a:off x="0" y="0"/>
          <a:ext cx="0" cy="0"/>
          <a:chOff x="0" y="0"/>
          <a:chExt cx="0" cy="0"/>
        </a:xfrm>
      </p:grpSpPr>
      <p:sp>
        <p:nvSpPr>
          <p:cNvPr id="262" name="Google Shape;262;p18"/>
          <p:cNvSpPr>
            <a:spLocks noGrp="1"/>
          </p:cNvSpPr>
          <p:nvPr>
            <p:ph type="pic" idx="2"/>
          </p:nvPr>
        </p:nvSpPr>
        <p:spPr>
          <a:xfrm>
            <a:off x="6096000" y="768485"/>
            <a:ext cx="5305800" cy="5305800"/>
          </a:xfrm>
          <a:prstGeom prst="rect">
            <a:avLst/>
          </a:prstGeom>
          <a:solidFill>
            <a:schemeClr val="lt2"/>
          </a:solidFill>
          <a:ln>
            <a:noFill/>
          </a:ln>
        </p:spPr>
      </p:sp>
      <p:grpSp>
        <p:nvGrpSpPr>
          <p:cNvPr id="263" name="Google Shape;263;p18"/>
          <p:cNvGrpSpPr/>
          <p:nvPr/>
        </p:nvGrpSpPr>
        <p:grpSpPr>
          <a:xfrm flipH="1">
            <a:off x="5400265" y="-2003468"/>
            <a:ext cx="8917305" cy="10769813"/>
            <a:chOff x="11114088" y="2241550"/>
            <a:chExt cx="1905000" cy="2354263"/>
          </a:xfrm>
        </p:grpSpPr>
        <p:sp>
          <p:nvSpPr>
            <p:cNvPr id="264" name="Google Shape;264;p18"/>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65" name="Google Shape;265;p18"/>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266" name="Google Shape;266;p1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orbe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7" name="Google Shape;267;p1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Font typeface="Arial"/>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pic>
        <p:nvPicPr>
          <p:cNvPr id="268" name="Google Shape;268;p18"/>
          <p:cNvPicPr preferRelativeResize="0"/>
          <p:nvPr/>
        </p:nvPicPr>
        <p:blipFill rotWithShape="1">
          <a:blip r:embed="rId2">
            <a:alphaModFix/>
          </a:blip>
          <a:srcRect/>
          <a:stretch/>
        </p:blipFill>
        <p:spPr>
          <a:xfrm>
            <a:off x="-1" y="6172200"/>
            <a:ext cx="1164922" cy="6858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69"/>
        <p:cNvGrpSpPr/>
        <p:nvPr/>
      </p:nvGrpSpPr>
      <p:grpSpPr>
        <a:xfrm>
          <a:off x="0" y="0"/>
          <a:ext cx="0" cy="0"/>
          <a:chOff x="0" y="0"/>
          <a:chExt cx="0" cy="0"/>
        </a:xfrm>
      </p:grpSpPr>
      <p:grpSp>
        <p:nvGrpSpPr>
          <p:cNvPr id="270" name="Google Shape;270;p19"/>
          <p:cNvGrpSpPr/>
          <p:nvPr/>
        </p:nvGrpSpPr>
        <p:grpSpPr>
          <a:xfrm rot="-2149215">
            <a:off x="7430555" y="-1843284"/>
            <a:ext cx="4436308" cy="5482540"/>
            <a:chOff x="11114088" y="2241550"/>
            <a:chExt cx="1905000" cy="2354263"/>
          </a:xfrm>
        </p:grpSpPr>
        <p:sp>
          <p:nvSpPr>
            <p:cNvPr id="271" name="Google Shape;271;p19"/>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72" name="Google Shape;272;p19"/>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73" name="Google Shape;273;p19"/>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274" name="Google Shape;274;p19"/>
          <p:cNvSpPr/>
          <p:nvPr/>
        </p:nvSpPr>
        <p:spPr>
          <a:xfrm rot="10800000">
            <a:off x="516056" y="-16615"/>
            <a:ext cx="1258500" cy="110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5" name="Google Shape;275;p19"/>
          <p:cNvSpPr/>
          <p:nvPr/>
        </p:nvSpPr>
        <p:spPr>
          <a:xfrm>
            <a:off x="11371669" y="6409397"/>
            <a:ext cx="280200" cy="2802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6" name="Google Shape;276;p19"/>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chemeClr val="lt1"/>
                </a:solidFill>
                <a:latin typeface="Calibri"/>
                <a:ea typeface="Calibri"/>
                <a:cs typeface="Calibri"/>
                <a:sym typeface="Calibri"/>
              </a:defRPr>
            </a:lvl1pPr>
            <a:lvl2pPr marL="0" lvl="1" indent="0" algn="ctr" rtl="0">
              <a:spcBef>
                <a:spcPts val="0"/>
              </a:spcBef>
              <a:buNone/>
              <a:defRPr sz="900">
                <a:solidFill>
                  <a:schemeClr val="lt1"/>
                </a:solidFill>
                <a:latin typeface="Calibri"/>
                <a:ea typeface="Calibri"/>
                <a:cs typeface="Calibri"/>
                <a:sym typeface="Calibri"/>
              </a:defRPr>
            </a:lvl2pPr>
            <a:lvl3pPr marL="0" lvl="2" indent="0" algn="ctr" rtl="0">
              <a:spcBef>
                <a:spcPts val="0"/>
              </a:spcBef>
              <a:buNone/>
              <a:defRPr sz="900">
                <a:solidFill>
                  <a:schemeClr val="lt1"/>
                </a:solidFill>
                <a:latin typeface="Calibri"/>
                <a:ea typeface="Calibri"/>
                <a:cs typeface="Calibri"/>
                <a:sym typeface="Calibri"/>
              </a:defRPr>
            </a:lvl3pPr>
            <a:lvl4pPr marL="0" lvl="3" indent="0" algn="ctr" rtl="0">
              <a:spcBef>
                <a:spcPts val="0"/>
              </a:spcBef>
              <a:buNone/>
              <a:defRPr sz="900">
                <a:solidFill>
                  <a:schemeClr val="lt1"/>
                </a:solidFill>
                <a:latin typeface="Calibri"/>
                <a:ea typeface="Calibri"/>
                <a:cs typeface="Calibri"/>
                <a:sym typeface="Calibri"/>
              </a:defRPr>
            </a:lvl4pPr>
            <a:lvl5pPr marL="0" lvl="4" indent="0" algn="ctr" rtl="0">
              <a:spcBef>
                <a:spcPts val="0"/>
              </a:spcBef>
              <a:buNone/>
              <a:defRPr sz="900">
                <a:solidFill>
                  <a:schemeClr val="lt1"/>
                </a:solidFill>
                <a:latin typeface="Calibri"/>
                <a:ea typeface="Calibri"/>
                <a:cs typeface="Calibri"/>
                <a:sym typeface="Calibri"/>
              </a:defRPr>
            </a:lvl5pPr>
            <a:lvl6pPr marL="0" lvl="5" indent="0" algn="ctr" rtl="0">
              <a:spcBef>
                <a:spcPts val="0"/>
              </a:spcBef>
              <a:buNone/>
              <a:defRPr sz="900">
                <a:solidFill>
                  <a:schemeClr val="lt1"/>
                </a:solidFill>
                <a:latin typeface="Calibri"/>
                <a:ea typeface="Calibri"/>
                <a:cs typeface="Calibri"/>
                <a:sym typeface="Calibri"/>
              </a:defRPr>
            </a:lvl6pPr>
            <a:lvl7pPr marL="0" lvl="6" indent="0" algn="ctr" rtl="0">
              <a:spcBef>
                <a:spcPts val="0"/>
              </a:spcBef>
              <a:buNone/>
              <a:defRPr sz="900">
                <a:solidFill>
                  <a:schemeClr val="lt1"/>
                </a:solidFill>
                <a:latin typeface="Calibri"/>
                <a:ea typeface="Calibri"/>
                <a:cs typeface="Calibri"/>
                <a:sym typeface="Calibri"/>
              </a:defRPr>
            </a:lvl7pPr>
            <a:lvl8pPr marL="0" lvl="7" indent="0" algn="ctr" rtl="0">
              <a:spcBef>
                <a:spcPts val="0"/>
              </a:spcBef>
              <a:buNone/>
              <a:defRPr sz="900">
                <a:solidFill>
                  <a:schemeClr val="lt1"/>
                </a:solidFill>
                <a:latin typeface="Calibri"/>
                <a:ea typeface="Calibri"/>
                <a:cs typeface="Calibri"/>
                <a:sym typeface="Calibri"/>
              </a:defRPr>
            </a:lvl8pPr>
            <a:lvl9pPr marL="0" lvl="8" indent="0" algn="ctr" rtl="0">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sp>
        <p:nvSpPr>
          <p:cNvPr id="277" name="Google Shape;277;p1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orbe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8" name="Google Shape;278;p1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79" name="Google Shape;279;p19"/>
          <p:cNvSpPr txBox="1">
            <a:spLocks noGrp="1"/>
          </p:cNvSpPr>
          <p:nvPr>
            <p:ph type="body" idx="2"/>
          </p:nvPr>
        </p:nvSpPr>
        <p:spPr>
          <a:xfrm>
            <a:off x="5183188" y="457201"/>
            <a:ext cx="6172200" cy="54039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pic>
        <p:nvPicPr>
          <p:cNvPr id="280" name="Google Shape;280;p19"/>
          <p:cNvPicPr preferRelativeResize="0"/>
          <p:nvPr/>
        </p:nvPicPr>
        <p:blipFill rotWithShape="1">
          <a:blip r:embed="rId2">
            <a:alphaModFix/>
          </a:blip>
          <a:srcRect/>
          <a:stretch/>
        </p:blipFill>
        <p:spPr>
          <a:xfrm>
            <a:off x="-1" y="6172200"/>
            <a:ext cx="1164922" cy="685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a:cxnSpLocks/>
          </p:cNvCxnSpPr>
          <p:nvPr userDrawn="1"/>
        </p:nvCxnSpPr>
        <p:spPr>
          <a:xfrm>
            <a:off x="6469778" y="4233582"/>
            <a:ext cx="50173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8745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4"/>
        <p:cNvGrpSpPr/>
        <p:nvPr/>
      </p:nvGrpSpPr>
      <p:grpSpPr>
        <a:xfrm>
          <a:off x="0" y="0"/>
          <a:ext cx="0" cy="0"/>
          <a:chOff x="0" y="0"/>
          <a:chExt cx="0" cy="0"/>
        </a:xfrm>
      </p:grpSpPr>
      <p:grpSp>
        <p:nvGrpSpPr>
          <p:cNvPr id="65" name="Google Shape;65;p3"/>
          <p:cNvGrpSpPr/>
          <p:nvPr/>
        </p:nvGrpSpPr>
        <p:grpSpPr>
          <a:xfrm rot="-2149215">
            <a:off x="7430555" y="-1843284"/>
            <a:ext cx="4436308" cy="5482540"/>
            <a:chOff x="11114088" y="2241550"/>
            <a:chExt cx="1905000" cy="2354263"/>
          </a:xfrm>
        </p:grpSpPr>
        <p:sp>
          <p:nvSpPr>
            <p:cNvPr id="66" name="Google Shape;66;p3"/>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 name="Google Shape;67;p3"/>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8" name="Google Shape;68;p3"/>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9" name="Google Shape;69;p3"/>
          <p:cNvSpPr/>
          <p:nvPr/>
        </p:nvSpPr>
        <p:spPr>
          <a:xfrm rot="10800000">
            <a:off x="516056" y="-16615"/>
            <a:ext cx="1258500" cy="110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 name="Google Shape;70;p3"/>
          <p:cNvSpPr/>
          <p:nvPr/>
        </p:nvSpPr>
        <p:spPr>
          <a:xfrm>
            <a:off x="11371669" y="6409397"/>
            <a:ext cx="280200" cy="2802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1" name="Google Shape;71;p3"/>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chemeClr val="lt1"/>
                </a:solidFill>
                <a:latin typeface="Calibri"/>
                <a:ea typeface="Calibri"/>
                <a:cs typeface="Calibri"/>
                <a:sym typeface="Calibri"/>
              </a:defRPr>
            </a:lvl1pPr>
            <a:lvl2pPr marL="0" lvl="1" indent="0" algn="ctr" rtl="0">
              <a:spcBef>
                <a:spcPts val="0"/>
              </a:spcBef>
              <a:buNone/>
              <a:defRPr sz="900">
                <a:solidFill>
                  <a:schemeClr val="lt1"/>
                </a:solidFill>
                <a:latin typeface="Calibri"/>
                <a:ea typeface="Calibri"/>
                <a:cs typeface="Calibri"/>
                <a:sym typeface="Calibri"/>
              </a:defRPr>
            </a:lvl2pPr>
            <a:lvl3pPr marL="0" lvl="2" indent="0" algn="ctr" rtl="0">
              <a:spcBef>
                <a:spcPts val="0"/>
              </a:spcBef>
              <a:buNone/>
              <a:defRPr sz="900">
                <a:solidFill>
                  <a:schemeClr val="lt1"/>
                </a:solidFill>
                <a:latin typeface="Calibri"/>
                <a:ea typeface="Calibri"/>
                <a:cs typeface="Calibri"/>
                <a:sym typeface="Calibri"/>
              </a:defRPr>
            </a:lvl3pPr>
            <a:lvl4pPr marL="0" lvl="3" indent="0" algn="ctr" rtl="0">
              <a:spcBef>
                <a:spcPts val="0"/>
              </a:spcBef>
              <a:buNone/>
              <a:defRPr sz="900">
                <a:solidFill>
                  <a:schemeClr val="lt1"/>
                </a:solidFill>
                <a:latin typeface="Calibri"/>
                <a:ea typeface="Calibri"/>
                <a:cs typeface="Calibri"/>
                <a:sym typeface="Calibri"/>
              </a:defRPr>
            </a:lvl4pPr>
            <a:lvl5pPr marL="0" lvl="4" indent="0" algn="ctr" rtl="0">
              <a:spcBef>
                <a:spcPts val="0"/>
              </a:spcBef>
              <a:buNone/>
              <a:defRPr sz="900">
                <a:solidFill>
                  <a:schemeClr val="lt1"/>
                </a:solidFill>
                <a:latin typeface="Calibri"/>
                <a:ea typeface="Calibri"/>
                <a:cs typeface="Calibri"/>
                <a:sym typeface="Calibri"/>
              </a:defRPr>
            </a:lvl5pPr>
            <a:lvl6pPr marL="0" lvl="5" indent="0" algn="ctr" rtl="0">
              <a:spcBef>
                <a:spcPts val="0"/>
              </a:spcBef>
              <a:buNone/>
              <a:defRPr sz="900">
                <a:solidFill>
                  <a:schemeClr val="lt1"/>
                </a:solidFill>
                <a:latin typeface="Calibri"/>
                <a:ea typeface="Calibri"/>
                <a:cs typeface="Calibri"/>
                <a:sym typeface="Calibri"/>
              </a:defRPr>
            </a:lvl6pPr>
            <a:lvl7pPr marL="0" lvl="6" indent="0" algn="ctr" rtl="0">
              <a:spcBef>
                <a:spcPts val="0"/>
              </a:spcBef>
              <a:buNone/>
              <a:defRPr sz="900">
                <a:solidFill>
                  <a:schemeClr val="lt1"/>
                </a:solidFill>
                <a:latin typeface="Calibri"/>
                <a:ea typeface="Calibri"/>
                <a:cs typeface="Calibri"/>
                <a:sym typeface="Calibri"/>
              </a:defRPr>
            </a:lvl7pPr>
            <a:lvl8pPr marL="0" lvl="7" indent="0" algn="ctr" rtl="0">
              <a:spcBef>
                <a:spcPts val="0"/>
              </a:spcBef>
              <a:buNone/>
              <a:defRPr sz="900">
                <a:solidFill>
                  <a:schemeClr val="lt1"/>
                </a:solidFill>
                <a:latin typeface="Calibri"/>
                <a:ea typeface="Calibri"/>
                <a:cs typeface="Calibri"/>
                <a:sym typeface="Calibri"/>
              </a:defRPr>
            </a:lvl8pPr>
            <a:lvl9pPr marL="0" lvl="8" indent="0" algn="ctr" rtl="0">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sp>
        <p:nvSpPr>
          <p:cNvPr id="72" name="Google Shape;72;p3"/>
          <p:cNvSpPr txBox="1">
            <a:spLocks noGrp="1"/>
          </p:cNvSpPr>
          <p:nvPr>
            <p:ph type="body" idx="1"/>
          </p:nvPr>
        </p:nvSpPr>
        <p:spPr>
          <a:xfrm>
            <a:off x="515938" y="881522"/>
            <a:ext cx="11150700" cy="534198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dirty="0"/>
          </a:p>
        </p:txBody>
      </p:sp>
      <p:sp>
        <p:nvSpPr>
          <p:cNvPr id="73" name="Google Shape;73;p3"/>
          <p:cNvSpPr txBox="1">
            <a:spLocks noGrp="1"/>
          </p:cNvSpPr>
          <p:nvPr>
            <p:ph type="title"/>
          </p:nvPr>
        </p:nvSpPr>
        <p:spPr>
          <a:xfrm>
            <a:off x="515938" y="214894"/>
            <a:ext cx="11150700" cy="545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200"/>
              <a:buFont typeface="Corbel"/>
              <a:buNone/>
              <a:defRPr sz="32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_02">
  <p:cSld name="1_Title Slide_02">
    <p:spTree>
      <p:nvGrpSpPr>
        <p:cNvPr id="1" name="Shape 75"/>
        <p:cNvGrpSpPr/>
        <p:nvPr/>
      </p:nvGrpSpPr>
      <p:grpSpPr>
        <a:xfrm>
          <a:off x="0" y="0"/>
          <a:ext cx="0" cy="0"/>
          <a:chOff x="0" y="0"/>
          <a:chExt cx="0" cy="0"/>
        </a:xfrm>
      </p:grpSpPr>
      <p:sp>
        <p:nvSpPr>
          <p:cNvPr id="76" name="Google Shape;76;p4"/>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 name="Google Shape;77;p4"/>
          <p:cNvSpPr>
            <a:spLocks noGrp="1"/>
          </p:cNvSpPr>
          <p:nvPr>
            <p:ph type="pic" idx="2"/>
          </p:nvPr>
        </p:nvSpPr>
        <p:spPr>
          <a:xfrm>
            <a:off x="710812" y="728545"/>
            <a:ext cx="5305800" cy="5305800"/>
          </a:xfrm>
          <a:prstGeom prst="ellipse">
            <a:avLst/>
          </a:prstGeom>
          <a:solidFill>
            <a:schemeClr val="lt2"/>
          </a:solidFill>
          <a:ln>
            <a:noFill/>
          </a:ln>
        </p:spPr>
      </p:sp>
      <p:grpSp>
        <p:nvGrpSpPr>
          <p:cNvPr id="78" name="Google Shape;78;p4"/>
          <p:cNvGrpSpPr/>
          <p:nvPr/>
        </p:nvGrpSpPr>
        <p:grpSpPr>
          <a:xfrm>
            <a:off x="-1834392" y="-2003468"/>
            <a:ext cx="8917305" cy="10769813"/>
            <a:chOff x="11114088" y="2241550"/>
            <a:chExt cx="1905000" cy="2354263"/>
          </a:xfrm>
        </p:grpSpPr>
        <p:sp>
          <p:nvSpPr>
            <p:cNvPr id="79" name="Google Shape;79;p4"/>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9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0" name="Google Shape;80;p4"/>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9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cxnSp>
        <p:nvCxnSpPr>
          <p:cNvPr id="81" name="Google Shape;81;p4"/>
          <p:cNvCxnSpPr/>
          <p:nvPr/>
        </p:nvCxnSpPr>
        <p:spPr>
          <a:xfrm>
            <a:off x="6469778" y="4233582"/>
            <a:ext cx="2532300" cy="0"/>
          </a:xfrm>
          <a:prstGeom prst="straightConnector1">
            <a:avLst/>
          </a:prstGeom>
          <a:noFill/>
          <a:ln w="9525" cap="flat" cmpd="sng">
            <a:solidFill>
              <a:schemeClr val="lt1"/>
            </a:solidFill>
            <a:prstDash val="solid"/>
            <a:miter lim="800000"/>
            <a:headEnd type="none" w="sm" len="sm"/>
            <a:tailEnd type="none" w="sm" len="sm"/>
          </a:ln>
        </p:spPr>
      </p:cxnSp>
      <p:pic>
        <p:nvPicPr>
          <p:cNvPr id="82" name="Google Shape;82;p4" descr="Envelope"/>
          <p:cNvPicPr preferRelativeResize="0"/>
          <p:nvPr/>
        </p:nvPicPr>
        <p:blipFill rotWithShape="1">
          <a:blip r:embed="rId2">
            <a:alphaModFix/>
          </a:blip>
          <a:srcRect/>
          <a:stretch/>
        </p:blipFill>
        <p:spPr>
          <a:xfrm>
            <a:off x="6541475" y="4452337"/>
            <a:ext cx="387795" cy="387795"/>
          </a:xfrm>
          <a:prstGeom prst="rect">
            <a:avLst/>
          </a:prstGeom>
          <a:noFill/>
          <a:ln>
            <a:noFill/>
          </a:ln>
        </p:spPr>
      </p:pic>
      <p:pic>
        <p:nvPicPr>
          <p:cNvPr id="83" name="Google Shape;83;p4" descr="Network"/>
          <p:cNvPicPr preferRelativeResize="0"/>
          <p:nvPr/>
        </p:nvPicPr>
        <p:blipFill rotWithShape="1">
          <a:blip r:embed="rId3">
            <a:alphaModFix/>
          </a:blip>
          <a:srcRect/>
          <a:stretch/>
        </p:blipFill>
        <p:spPr>
          <a:xfrm>
            <a:off x="6522084" y="4925640"/>
            <a:ext cx="426575" cy="426575"/>
          </a:xfrm>
          <a:prstGeom prst="rect">
            <a:avLst/>
          </a:prstGeom>
          <a:noFill/>
          <a:ln>
            <a:noFill/>
          </a:ln>
        </p:spPr>
      </p:pic>
      <p:sp>
        <p:nvSpPr>
          <p:cNvPr id="84" name="Google Shape;84;p4"/>
          <p:cNvSpPr txBox="1">
            <a:spLocks noGrp="1"/>
          </p:cNvSpPr>
          <p:nvPr>
            <p:ph type="subTitle" idx="1"/>
          </p:nvPr>
        </p:nvSpPr>
        <p:spPr>
          <a:xfrm>
            <a:off x="7002130" y="4484691"/>
            <a:ext cx="4540500" cy="5031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1000"/>
              </a:spcBef>
              <a:spcAft>
                <a:spcPts val="0"/>
              </a:spcAft>
              <a:buClr>
                <a:schemeClr val="lt1"/>
              </a:buClr>
              <a:buSzPts val="1600"/>
              <a:buNone/>
              <a:defRPr sz="1600" b="0" cap="none">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85" name="Google Shape;85;p4"/>
          <p:cNvSpPr txBox="1">
            <a:spLocks noGrp="1"/>
          </p:cNvSpPr>
          <p:nvPr>
            <p:ph type="body" idx="3"/>
          </p:nvPr>
        </p:nvSpPr>
        <p:spPr>
          <a:xfrm>
            <a:off x="7002320" y="5012635"/>
            <a:ext cx="4533900" cy="503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600"/>
              <a:buNone/>
              <a:defRPr sz="1600" b="0" cap="none">
                <a:solidFill>
                  <a:schemeClr val="lt1"/>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6" name="Google Shape;86;p4"/>
          <p:cNvSpPr txBox="1">
            <a:spLocks noGrp="1"/>
          </p:cNvSpPr>
          <p:nvPr>
            <p:ph type="title"/>
          </p:nvPr>
        </p:nvSpPr>
        <p:spPr>
          <a:xfrm>
            <a:off x="6469778" y="3158641"/>
            <a:ext cx="5011500" cy="921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6000"/>
              <a:buFont typeface="Corbel"/>
              <a:buNone/>
              <a:defRPr sz="6000" b="1"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02">
  <p:cSld name="Title Slide_02">
    <p:spTree>
      <p:nvGrpSpPr>
        <p:cNvPr id="1" name="Shape 88"/>
        <p:cNvGrpSpPr/>
        <p:nvPr/>
      </p:nvGrpSpPr>
      <p:grpSpPr>
        <a:xfrm>
          <a:off x="0" y="0"/>
          <a:ext cx="0" cy="0"/>
          <a:chOff x="0" y="0"/>
          <a:chExt cx="0" cy="0"/>
        </a:xfrm>
      </p:grpSpPr>
      <p:sp>
        <p:nvSpPr>
          <p:cNvPr id="89" name="Google Shape;89;p5"/>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0" name="Google Shape;90;p5"/>
          <p:cNvSpPr txBox="1">
            <a:spLocks noGrp="1"/>
          </p:cNvSpPr>
          <p:nvPr>
            <p:ph type="ctrTitle"/>
          </p:nvPr>
        </p:nvSpPr>
        <p:spPr>
          <a:xfrm>
            <a:off x="6343650" y="2173288"/>
            <a:ext cx="5143500" cy="2090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5400"/>
              <a:buFont typeface="Corbel"/>
              <a:buNone/>
              <a:defRPr sz="5400" b="1" cap="none">
                <a:solidFill>
                  <a:schemeClr val="lt1"/>
                </a:solidFill>
                <a:latin typeface="Corbel"/>
                <a:ea typeface="Corbel"/>
                <a:cs typeface="Corbel"/>
                <a:sym typeface="Corbe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5"/>
          <p:cNvSpPr txBox="1">
            <a:spLocks noGrp="1"/>
          </p:cNvSpPr>
          <p:nvPr>
            <p:ph type="subTitle" idx="1"/>
          </p:nvPr>
        </p:nvSpPr>
        <p:spPr>
          <a:xfrm>
            <a:off x="6343650" y="4279971"/>
            <a:ext cx="5143500" cy="5031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1000"/>
              </a:spcBef>
              <a:spcAft>
                <a:spcPts val="0"/>
              </a:spcAft>
              <a:buClr>
                <a:schemeClr val="lt1"/>
              </a:buClr>
              <a:buSzPts val="1800"/>
              <a:buNone/>
              <a:defRPr sz="1800" b="0" cap="none">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92" name="Google Shape;92;p5"/>
          <p:cNvSpPr>
            <a:spLocks noGrp="1"/>
          </p:cNvSpPr>
          <p:nvPr>
            <p:ph type="pic" idx="2"/>
          </p:nvPr>
        </p:nvSpPr>
        <p:spPr>
          <a:xfrm>
            <a:off x="710812" y="728545"/>
            <a:ext cx="5305800" cy="5305800"/>
          </a:xfrm>
          <a:prstGeom prst="ellipse">
            <a:avLst/>
          </a:prstGeom>
          <a:solidFill>
            <a:schemeClr val="lt2"/>
          </a:solidFill>
          <a:ln>
            <a:noFill/>
          </a:ln>
        </p:spPr>
      </p:sp>
      <p:grpSp>
        <p:nvGrpSpPr>
          <p:cNvPr id="93" name="Google Shape;93;p5"/>
          <p:cNvGrpSpPr/>
          <p:nvPr/>
        </p:nvGrpSpPr>
        <p:grpSpPr>
          <a:xfrm>
            <a:off x="-1727860" y="-2049476"/>
            <a:ext cx="8917305" cy="10769813"/>
            <a:chOff x="11114088" y="2241550"/>
            <a:chExt cx="1905000" cy="2354263"/>
          </a:xfrm>
        </p:grpSpPr>
        <p:sp>
          <p:nvSpPr>
            <p:cNvPr id="94" name="Google Shape;94;p5"/>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9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95" name="Google Shape;95;p5"/>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9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cxnSp>
        <p:nvCxnSpPr>
          <p:cNvPr id="96" name="Google Shape;96;p5"/>
          <p:cNvCxnSpPr/>
          <p:nvPr/>
        </p:nvCxnSpPr>
        <p:spPr>
          <a:xfrm>
            <a:off x="6469778" y="4233582"/>
            <a:ext cx="5017500"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with Image">
  <p:cSld name="Section Header with Image">
    <p:spTree>
      <p:nvGrpSpPr>
        <p:cNvPr id="1" name="Shape 98"/>
        <p:cNvGrpSpPr/>
        <p:nvPr/>
      </p:nvGrpSpPr>
      <p:grpSpPr>
        <a:xfrm>
          <a:off x="0" y="0"/>
          <a:ext cx="0" cy="0"/>
          <a:chOff x="0" y="0"/>
          <a:chExt cx="0" cy="0"/>
        </a:xfrm>
      </p:grpSpPr>
      <p:sp>
        <p:nvSpPr>
          <p:cNvPr id="99" name="Google Shape;99;p6"/>
          <p:cNvSpPr/>
          <p:nvPr/>
        </p:nvSpPr>
        <p:spPr>
          <a:xfrm>
            <a:off x="-1"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 name="Google Shape;100;p6"/>
          <p:cNvSpPr txBox="1">
            <a:spLocks noGrp="1"/>
          </p:cNvSpPr>
          <p:nvPr>
            <p:ph type="title"/>
          </p:nvPr>
        </p:nvSpPr>
        <p:spPr>
          <a:xfrm>
            <a:off x="831850" y="182563"/>
            <a:ext cx="10515600" cy="9402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lt1"/>
              </a:buClr>
              <a:buSzPts val="4000"/>
              <a:buFont typeface="Corbel"/>
              <a:buNone/>
              <a:defRPr sz="4000" b="1"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6"/>
          <p:cNvSpPr txBox="1">
            <a:spLocks noGrp="1"/>
          </p:cNvSpPr>
          <p:nvPr>
            <p:ph type="body" idx="1"/>
          </p:nvPr>
        </p:nvSpPr>
        <p:spPr>
          <a:xfrm>
            <a:off x="2139388" y="1154832"/>
            <a:ext cx="7900500" cy="7644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800"/>
              <a:buNone/>
              <a:defRPr sz="1800" cap="none">
                <a:solidFill>
                  <a:schemeClr val="lt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2" name="Google Shape;102;p6"/>
          <p:cNvSpPr/>
          <p:nvPr/>
        </p:nvSpPr>
        <p:spPr>
          <a:xfrm>
            <a:off x="11371669" y="6409397"/>
            <a:ext cx="280200" cy="280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 name="Google Shape;103;p6"/>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rgbClr val="2C567A"/>
                </a:solidFill>
                <a:latin typeface="Calibri"/>
                <a:ea typeface="Calibri"/>
                <a:cs typeface="Calibri"/>
                <a:sym typeface="Calibri"/>
              </a:defRPr>
            </a:lvl1pPr>
            <a:lvl2pPr marL="0" lvl="1" indent="0" algn="ctr" rtl="0">
              <a:spcBef>
                <a:spcPts val="0"/>
              </a:spcBef>
              <a:buNone/>
              <a:defRPr sz="900">
                <a:solidFill>
                  <a:srgbClr val="2C567A"/>
                </a:solidFill>
                <a:latin typeface="Calibri"/>
                <a:ea typeface="Calibri"/>
                <a:cs typeface="Calibri"/>
                <a:sym typeface="Calibri"/>
              </a:defRPr>
            </a:lvl2pPr>
            <a:lvl3pPr marL="0" lvl="2" indent="0" algn="ctr" rtl="0">
              <a:spcBef>
                <a:spcPts val="0"/>
              </a:spcBef>
              <a:buNone/>
              <a:defRPr sz="900">
                <a:solidFill>
                  <a:srgbClr val="2C567A"/>
                </a:solidFill>
                <a:latin typeface="Calibri"/>
                <a:ea typeface="Calibri"/>
                <a:cs typeface="Calibri"/>
                <a:sym typeface="Calibri"/>
              </a:defRPr>
            </a:lvl3pPr>
            <a:lvl4pPr marL="0" lvl="3" indent="0" algn="ctr" rtl="0">
              <a:spcBef>
                <a:spcPts val="0"/>
              </a:spcBef>
              <a:buNone/>
              <a:defRPr sz="900">
                <a:solidFill>
                  <a:srgbClr val="2C567A"/>
                </a:solidFill>
                <a:latin typeface="Calibri"/>
                <a:ea typeface="Calibri"/>
                <a:cs typeface="Calibri"/>
                <a:sym typeface="Calibri"/>
              </a:defRPr>
            </a:lvl4pPr>
            <a:lvl5pPr marL="0" lvl="4" indent="0" algn="ctr" rtl="0">
              <a:spcBef>
                <a:spcPts val="0"/>
              </a:spcBef>
              <a:buNone/>
              <a:defRPr sz="900">
                <a:solidFill>
                  <a:srgbClr val="2C567A"/>
                </a:solidFill>
                <a:latin typeface="Calibri"/>
                <a:ea typeface="Calibri"/>
                <a:cs typeface="Calibri"/>
                <a:sym typeface="Calibri"/>
              </a:defRPr>
            </a:lvl5pPr>
            <a:lvl6pPr marL="0" lvl="5" indent="0" algn="ctr" rtl="0">
              <a:spcBef>
                <a:spcPts val="0"/>
              </a:spcBef>
              <a:buNone/>
              <a:defRPr sz="900">
                <a:solidFill>
                  <a:srgbClr val="2C567A"/>
                </a:solidFill>
                <a:latin typeface="Calibri"/>
                <a:ea typeface="Calibri"/>
                <a:cs typeface="Calibri"/>
                <a:sym typeface="Calibri"/>
              </a:defRPr>
            </a:lvl6pPr>
            <a:lvl7pPr marL="0" lvl="6" indent="0" algn="ctr" rtl="0">
              <a:spcBef>
                <a:spcPts val="0"/>
              </a:spcBef>
              <a:buNone/>
              <a:defRPr sz="900">
                <a:solidFill>
                  <a:srgbClr val="2C567A"/>
                </a:solidFill>
                <a:latin typeface="Calibri"/>
                <a:ea typeface="Calibri"/>
                <a:cs typeface="Calibri"/>
                <a:sym typeface="Calibri"/>
              </a:defRPr>
            </a:lvl7pPr>
            <a:lvl8pPr marL="0" lvl="7" indent="0" algn="ctr" rtl="0">
              <a:spcBef>
                <a:spcPts val="0"/>
              </a:spcBef>
              <a:buNone/>
              <a:defRPr sz="900">
                <a:solidFill>
                  <a:srgbClr val="2C567A"/>
                </a:solidFill>
                <a:latin typeface="Calibri"/>
                <a:ea typeface="Calibri"/>
                <a:cs typeface="Calibri"/>
                <a:sym typeface="Calibri"/>
              </a:defRPr>
            </a:lvl8pPr>
            <a:lvl9pPr marL="0" lvl="8" indent="0" algn="ctr" rtl="0">
              <a:spcBef>
                <a:spcPts val="0"/>
              </a:spcBef>
              <a:buNone/>
              <a:defRPr sz="900">
                <a:solidFill>
                  <a:srgbClr val="2C567A"/>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sp>
        <p:nvSpPr>
          <p:cNvPr id="104" name="Google Shape;104;p6"/>
          <p:cNvSpPr>
            <a:spLocks noGrp="1"/>
          </p:cNvSpPr>
          <p:nvPr>
            <p:ph type="pic" idx="2"/>
          </p:nvPr>
        </p:nvSpPr>
        <p:spPr>
          <a:xfrm>
            <a:off x="2993041" y="2270376"/>
            <a:ext cx="6206400" cy="4587600"/>
          </a:xfrm>
          <a:prstGeom prst="rect">
            <a:avLst/>
          </a:prstGeom>
          <a:solidFill>
            <a:schemeClr val="lt2"/>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with Image">
  <p:cSld name="Title and Content with Image">
    <p:spTree>
      <p:nvGrpSpPr>
        <p:cNvPr id="1" name="Shape 106"/>
        <p:cNvGrpSpPr/>
        <p:nvPr/>
      </p:nvGrpSpPr>
      <p:grpSpPr>
        <a:xfrm>
          <a:off x="0" y="0"/>
          <a:ext cx="0" cy="0"/>
          <a:chOff x="0" y="0"/>
          <a:chExt cx="0" cy="0"/>
        </a:xfrm>
      </p:grpSpPr>
      <p:sp>
        <p:nvSpPr>
          <p:cNvPr id="107" name="Google Shape;107;p7"/>
          <p:cNvSpPr txBox="1">
            <a:spLocks noGrp="1"/>
          </p:cNvSpPr>
          <p:nvPr>
            <p:ph type="body" idx="1"/>
          </p:nvPr>
        </p:nvSpPr>
        <p:spPr>
          <a:xfrm>
            <a:off x="538960" y="1825625"/>
            <a:ext cx="5259000" cy="4252800"/>
          </a:xfrm>
          <a:prstGeom prst="rect">
            <a:avLst/>
          </a:prstGeom>
          <a:noFill/>
          <a:ln>
            <a:noFill/>
          </a:ln>
        </p:spPr>
        <p:txBody>
          <a:bodyPr spcFirstLastPara="1" wrap="square" lIns="0" tIns="0" rIns="0" bIns="0" anchor="t" anchorCtr="0">
            <a:noAutofit/>
          </a:bodyPr>
          <a:lstStyle>
            <a:lvl1pPr marL="457200" lvl="0" indent="-381000" algn="l" rtl="0">
              <a:lnSpc>
                <a:spcPct val="90000"/>
              </a:lnSpc>
              <a:spcBef>
                <a:spcPts val="1000"/>
              </a:spcBef>
              <a:spcAft>
                <a:spcPts val="0"/>
              </a:spcAft>
              <a:buClr>
                <a:schemeClr val="dk1"/>
              </a:buClr>
              <a:buSzPts val="2400"/>
              <a:buChar char="•"/>
              <a:defRPr sz="2400"/>
            </a:lvl1pPr>
            <a:lvl2pPr marL="914400" lvl="1" indent="-355600" algn="l" rtl="0">
              <a:lnSpc>
                <a:spcPct val="90000"/>
              </a:lnSpc>
              <a:spcBef>
                <a:spcPts val="500"/>
              </a:spcBef>
              <a:spcAft>
                <a:spcPts val="0"/>
              </a:spcAft>
              <a:buClr>
                <a:schemeClr val="dk1"/>
              </a:buClr>
              <a:buSzPts val="2000"/>
              <a:buChar char="•"/>
              <a:defRPr sz="2000"/>
            </a:lvl2pPr>
            <a:lvl3pPr marL="1371600" lvl="2" indent="-342900" algn="l" rtl="0">
              <a:lnSpc>
                <a:spcPct val="90000"/>
              </a:lnSpc>
              <a:spcBef>
                <a:spcPts val="500"/>
              </a:spcBef>
              <a:spcAft>
                <a:spcPts val="0"/>
              </a:spcAft>
              <a:buClr>
                <a:schemeClr val="dk1"/>
              </a:buClr>
              <a:buSzPts val="1800"/>
              <a:buChar char="•"/>
              <a:defRPr sz="18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8" name="Google Shape;108;p7"/>
          <p:cNvSpPr/>
          <p:nvPr/>
        </p:nvSpPr>
        <p:spPr>
          <a:xfrm rot="10800000">
            <a:off x="516056" y="-16615"/>
            <a:ext cx="1258500" cy="110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109" name="Google Shape;109;p7"/>
          <p:cNvGrpSpPr/>
          <p:nvPr/>
        </p:nvGrpSpPr>
        <p:grpSpPr>
          <a:xfrm rot="8650995">
            <a:off x="5037265" y="4335363"/>
            <a:ext cx="1905017" cy="2354284"/>
            <a:chOff x="11114088" y="2241550"/>
            <a:chExt cx="1905000" cy="2354263"/>
          </a:xfrm>
        </p:grpSpPr>
        <p:sp>
          <p:nvSpPr>
            <p:cNvPr id="110" name="Google Shape;110;p7"/>
            <p:cNvSpPr/>
            <p:nvPr/>
          </p:nvSpPr>
          <p:spPr>
            <a:xfrm>
              <a:off x="11114088" y="2241550"/>
              <a:ext cx="1905000" cy="2354263"/>
            </a:xfrm>
            <a:custGeom>
              <a:avLst/>
              <a:gdLst/>
              <a:ahLst/>
              <a:cxnLst/>
              <a:rect l="l" t="t" r="r" b="b"/>
              <a:pathLst>
                <a:path w="447" h="553" extrusionOk="0">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11" name="Google Shape;111;p7"/>
            <p:cNvSpPr/>
            <p:nvPr/>
          </p:nvSpPr>
          <p:spPr>
            <a:xfrm>
              <a:off x="11412538" y="2590800"/>
              <a:ext cx="835025" cy="1673225"/>
            </a:xfrm>
            <a:custGeom>
              <a:avLst/>
              <a:gdLst/>
              <a:ahLst/>
              <a:cxnLst/>
              <a:rect l="l" t="t" r="r" b="b"/>
              <a:pathLst>
                <a:path w="196" h="393" extrusionOk="0">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12" name="Google Shape;112;p7"/>
            <p:cNvSpPr/>
            <p:nvPr/>
          </p:nvSpPr>
          <p:spPr>
            <a:xfrm>
              <a:off x="11728451" y="3071813"/>
              <a:ext cx="306388" cy="719138"/>
            </a:xfrm>
            <a:custGeom>
              <a:avLst/>
              <a:gdLst/>
              <a:ahLst/>
              <a:cxnLst/>
              <a:rect l="l" t="t" r="r" b="b"/>
              <a:pathLst>
                <a:path w="72" h="169" extrusionOk="0">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113" name="Google Shape;113;p7"/>
          <p:cNvSpPr/>
          <p:nvPr/>
        </p:nvSpPr>
        <p:spPr>
          <a:xfrm>
            <a:off x="11371669" y="6409397"/>
            <a:ext cx="280200" cy="280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4" name="Google Shape;114;p7"/>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chemeClr val="lt1"/>
                </a:solidFill>
                <a:latin typeface="Calibri"/>
                <a:ea typeface="Calibri"/>
                <a:cs typeface="Calibri"/>
                <a:sym typeface="Calibri"/>
              </a:defRPr>
            </a:lvl1pPr>
            <a:lvl2pPr marL="0" lvl="1" indent="0" algn="ctr" rtl="0">
              <a:spcBef>
                <a:spcPts val="0"/>
              </a:spcBef>
              <a:buNone/>
              <a:defRPr sz="900">
                <a:solidFill>
                  <a:schemeClr val="lt1"/>
                </a:solidFill>
                <a:latin typeface="Calibri"/>
                <a:ea typeface="Calibri"/>
                <a:cs typeface="Calibri"/>
                <a:sym typeface="Calibri"/>
              </a:defRPr>
            </a:lvl2pPr>
            <a:lvl3pPr marL="0" lvl="2" indent="0" algn="ctr" rtl="0">
              <a:spcBef>
                <a:spcPts val="0"/>
              </a:spcBef>
              <a:buNone/>
              <a:defRPr sz="900">
                <a:solidFill>
                  <a:schemeClr val="lt1"/>
                </a:solidFill>
                <a:latin typeface="Calibri"/>
                <a:ea typeface="Calibri"/>
                <a:cs typeface="Calibri"/>
                <a:sym typeface="Calibri"/>
              </a:defRPr>
            </a:lvl3pPr>
            <a:lvl4pPr marL="0" lvl="3" indent="0" algn="ctr" rtl="0">
              <a:spcBef>
                <a:spcPts val="0"/>
              </a:spcBef>
              <a:buNone/>
              <a:defRPr sz="900">
                <a:solidFill>
                  <a:schemeClr val="lt1"/>
                </a:solidFill>
                <a:latin typeface="Calibri"/>
                <a:ea typeface="Calibri"/>
                <a:cs typeface="Calibri"/>
                <a:sym typeface="Calibri"/>
              </a:defRPr>
            </a:lvl4pPr>
            <a:lvl5pPr marL="0" lvl="4" indent="0" algn="ctr" rtl="0">
              <a:spcBef>
                <a:spcPts val="0"/>
              </a:spcBef>
              <a:buNone/>
              <a:defRPr sz="900">
                <a:solidFill>
                  <a:schemeClr val="lt1"/>
                </a:solidFill>
                <a:latin typeface="Calibri"/>
                <a:ea typeface="Calibri"/>
                <a:cs typeface="Calibri"/>
                <a:sym typeface="Calibri"/>
              </a:defRPr>
            </a:lvl5pPr>
            <a:lvl6pPr marL="0" lvl="5" indent="0" algn="ctr" rtl="0">
              <a:spcBef>
                <a:spcPts val="0"/>
              </a:spcBef>
              <a:buNone/>
              <a:defRPr sz="900">
                <a:solidFill>
                  <a:schemeClr val="lt1"/>
                </a:solidFill>
                <a:latin typeface="Calibri"/>
                <a:ea typeface="Calibri"/>
                <a:cs typeface="Calibri"/>
                <a:sym typeface="Calibri"/>
              </a:defRPr>
            </a:lvl6pPr>
            <a:lvl7pPr marL="0" lvl="6" indent="0" algn="ctr" rtl="0">
              <a:spcBef>
                <a:spcPts val="0"/>
              </a:spcBef>
              <a:buNone/>
              <a:defRPr sz="900">
                <a:solidFill>
                  <a:schemeClr val="lt1"/>
                </a:solidFill>
                <a:latin typeface="Calibri"/>
                <a:ea typeface="Calibri"/>
                <a:cs typeface="Calibri"/>
                <a:sym typeface="Calibri"/>
              </a:defRPr>
            </a:lvl7pPr>
            <a:lvl8pPr marL="0" lvl="7" indent="0" algn="ctr" rtl="0">
              <a:spcBef>
                <a:spcPts val="0"/>
              </a:spcBef>
              <a:buNone/>
              <a:defRPr sz="900">
                <a:solidFill>
                  <a:schemeClr val="lt1"/>
                </a:solidFill>
                <a:latin typeface="Calibri"/>
                <a:ea typeface="Calibri"/>
                <a:cs typeface="Calibri"/>
                <a:sym typeface="Calibri"/>
              </a:defRPr>
            </a:lvl8pPr>
            <a:lvl9pPr marL="0" lvl="8" indent="0" algn="ctr" rtl="0">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sp>
        <p:nvSpPr>
          <p:cNvPr id="115" name="Google Shape;115;p7"/>
          <p:cNvSpPr>
            <a:spLocks noGrp="1"/>
          </p:cNvSpPr>
          <p:nvPr>
            <p:ph type="pic" idx="2"/>
          </p:nvPr>
        </p:nvSpPr>
        <p:spPr>
          <a:xfrm>
            <a:off x="5884648" y="0"/>
            <a:ext cx="6307500" cy="5780400"/>
          </a:xfrm>
          <a:prstGeom prst="rect">
            <a:avLst/>
          </a:prstGeom>
          <a:solidFill>
            <a:schemeClr val="lt2"/>
          </a:solidFill>
          <a:ln>
            <a:noFill/>
          </a:ln>
        </p:spPr>
      </p:sp>
      <p:sp>
        <p:nvSpPr>
          <p:cNvPr id="116" name="Google Shape;116;p7"/>
          <p:cNvSpPr txBox="1">
            <a:spLocks noGrp="1"/>
          </p:cNvSpPr>
          <p:nvPr>
            <p:ph type="title"/>
          </p:nvPr>
        </p:nvSpPr>
        <p:spPr>
          <a:xfrm>
            <a:off x="515938" y="499595"/>
            <a:ext cx="5282100" cy="13257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3200"/>
              <a:buFont typeface="Corbel"/>
              <a:buNone/>
              <a:defRPr sz="32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17" name="Google Shape;117;p7"/>
          <p:cNvPicPr preferRelativeResize="0"/>
          <p:nvPr/>
        </p:nvPicPr>
        <p:blipFill rotWithShape="1">
          <a:blip r:embed="rId2">
            <a:alphaModFix/>
          </a:blip>
          <a:srcRect/>
          <a:stretch/>
        </p:blipFill>
        <p:spPr>
          <a:xfrm>
            <a:off x="-1" y="6172200"/>
            <a:ext cx="1164922" cy="685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02">
  <p:cSld name="Title and Content 02">
    <p:spTree>
      <p:nvGrpSpPr>
        <p:cNvPr id="1" name="Shape 118"/>
        <p:cNvGrpSpPr/>
        <p:nvPr/>
      </p:nvGrpSpPr>
      <p:grpSpPr>
        <a:xfrm>
          <a:off x="0" y="0"/>
          <a:ext cx="0" cy="0"/>
          <a:chOff x="0" y="0"/>
          <a:chExt cx="0" cy="0"/>
        </a:xfrm>
      </p:grpSpPr>
      <p:sp>
        <p:nvSpPr>
          <p:cNvPr id="119" name="Google Shape;119;p8"/>
          <p:cNvSpPr txBox="1">
            <a:spLocks noGrp="1"/>
          </p:cNvSpPr>
          <p:nvPr>
            <p:ph type="title"/>
          </p:nvPr>
        </p:nvSpPr>
        <p:spPr>
          <a:xfrm>
            <a:off x="515938" y="499595"/>
            <a:ext cx="4937100" cy="13257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3200"/>
              <a:buFont typeface="Corbel"/>
              <a:buNone/>
              <a:defRPr sz="32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8"/>
          <p:cNvSpPr txBox="1">
            <a:spLocks noGrp="1"/>
          </p:cNvSpPr>
          <p:nvPr>
            <p:ph type="body" idx="1"/>
          </p:nvPr>
        </p:nvSpPr>
        <p:spPr>
          <a:xfrm>
            <a:off x="538960" y="1825625"/>
            <a:ext cx="4914300" cy="4252800"/>
          </a:xfrm>
          <a:prstGeom prst="rect">
            <a:avLst/>
          </a:prstGeom>
          <a:noFill/>
          <a:ln>
            <a:noFill/>
          </a:ln>
        </p:spPr>
        <p:txBody>
          <a:bodyPr spcFirstLastPara="1" wrap="square" lIns="0" tIns="0" rIns="0" bIns="0" anchor="t" anchorCtr="0">
            <a:noAutofit/>
          </a:bodyPr>
          <a:lstStyle>
            <a:lvl1pPr marL="457200" lvl="0" indent="-381000" algn="l" rtl="0">
              <a:lnSpc>
                <a:spcPct val="90000"/>
              </a:lnSpc>
              <a:spcBef>
                <a:spcPts val="1000"/>
              </a:spcBef>
              <a:spcAft>
                <a:spcPts val="0"/>
              </a:spcAft>
              <a:buClr>
                <a:schemeClr val="dk1"/>
              </a:buClr>
              <a:buSzPts val="2400"/>
              <a:buChar char="•"/>
              <a:defRPr sz="2400"/>
            </a:lvl1pPr>
            <a:lvl2pPr marL="914400" lvl="1" indent="-355600" algn="l" rtl="0">
              <a:lnSpc>
                <a:spcPct val="90000"/>
              </a:lnSpc>
              <a:spcBef>
                <a:spcPts val="500"/>
              </a:spcBef>
              <a:spcAft>
                <a:spcPts val="0"/>
              </a:spcAft>
              <a:buClr>
                <a:schemeClr val="dk1"/>
              </a:buClr>
              <a:buSzPts val="2000"/>
              <a:buChar char="•"/>
              <a:defRPr sz="2000"/>
            </a:lvl2pPr>
            <a:lvl3pPr marL="1371600" lvl="2" indent="-342900" algn="l" rtl="0">
              <a:lnSpc>
                <a:spcPct val="90000"/>
              </a:lnSpc>
              <a:spcBef>
                <a:spcPts val="500"/>
              </a:spcBef>
              <a:spcAft>
                <a:spcPts val="0"/>
              </a:spcAft>
              <a:buClr>
                <a:schemeClr val="dk1"/>
              </a:buClr>
              <a:buSzPts val="1800"/>
              <a:buChar char="•"/>
              <a:defRPr sz="18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1" name="Google Shape;121;p8"/>
          <p:cNvSpPr/>
          <p:nvPr/>
        </p:nvSpPr>
        <p:spPr>
          <a:xfrm rot="10800000">
            <a:off x="516056" y="-16615"/>
            <a:ext cx="1258500" cy="110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22" name="Google Shape;122;p8"/>
          <p:cNvSpPr/>
          <p:nvPr/>
        </p:nvSpPr>
        <p:spPr>
          <a:xfrm>
            <a:off x="11371669" y="6409397"/>
            <a:ext cx="280200" cy="280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23" name="Google Shape;123;p8"/>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chemeClr val="lt1"/>
                </a:solidFill>
                <a:latin typeface="Calibri"/>
                <a:ea typeface="Calibri"/>
                <a:cs typeface="Calibri"/>
                <a:sym typeface="Calibri"/>
              </a:defRPr>
            </a:lvl1pPr>
            <a:lvl2pPr marL="0" lvl="1" indent="0" algn="ctr" rtl="0">
              <a:spcBef>
                <a:spcPts val="0"/>
              </a:spcBef>
              <a:buNone/>
              <a:defRPr sz="900">
                <a:solidFill>
                  <a:schemeClr val="lt1"/>
                </a:solidFill>
                <a:latin typeface="Calibri"/>
                <a:ea typeface="Calibri"/>
                <a:cs typeface="Calibri"/>
                <a:sym typeface="Calibri"/>
              </a:defRPr>
            </a:lvl2pPr>
            <a:lvl3pPr marL="0" lvl="2" indent="0" algn="ctr" rtl="0">
              <a:spcBef>
                <a:spcPts val="0"/>
              </a:spcBef>
              <a:buNone/>
              <a:defRPr sz="900">
                <a:solidFill>
                  <a:schemeClr val="lt1"/>
                </a:solidFill>
                <a:latin typeface="Calibri"/>
                <a:ea typeface="Calibri"/>
                <a:cs typeface="Calibri"/>
                <a:sym typeface="Calibri"/>
              </a:defRPr>
            </a:lvl3pPr>
            <a:lvl4pPr marL="0" lvl="3" indent="0" algn="ctr" rtl="0">
              <a:spcBef>
                <a:spcPts val="0"/>
              </a:spcBef>
              <a:buNone/>
              <a:defRPr sz="900">
                <a:solidFill>
                  <a:schemeClr val="lt1"/>
                </a:solidFill>
                <a:latin typeface="Calibri"/>
                <a:ea typeface="Calibri"/>
                <a:cs typeface="Calibri"/>
                <a:sym typeface="Calibri"/>
              </a:defRPr>
            </a:lvl4pPr>
            <a:lvl5pPr marL="0" lvl="4" indent="0" algn="ctr" rtl="0">
              <a:spcBef>
                <a:spcPts val="0"/>
              </a:spcBef>
              <a:buNone/>
              <a:defRPr sz="900">
                <a:solidFill>
                  <a:schemeClr val="lt1"/>
                </a:solidFill>
                <a:latin typeface="Calibri"/>
                <a:ea typeface="Calibri"/>
                <a:cs typeface="Calibri"/>
                <a:sym typeface="Calibri"/>
              </a:defRPr>
            </a:lvl5pPr>
            <a:lvl6pPr marL="0" lvl="5" indent="0" algn="ctr" rtl="0">
              <a:spcBef>
                <a:spcPts val="0"/>
              </a:spcBef>
              <a:buNone/>
              <a:defRPr sz="900">
                <a:solidFill>
                  <a:schemeClr val="lt1"/>
                </a:solidFill>
                <a:latin typeface="Calibri"/>
                <a:ea typeface="Calibri"/>
                <a:cs typeface="Calibri"/>
                <a:sym typeface="Calibri"/>
              </a:defRPr>
            </a:lvl6pPr>
            <a:lvl7pPr marL="0" lvl="6" indent="0" algn="ctr" rtl="0">
              <a:spcBef>
                <a:spcPts val="0"/>
              </a:spcBef>
              <a:buNone/>
              <a:defRPr sz="900">
                <a:solidFill>
                  <a:schemeClr val="lt1"/>
                </a:solidFill>
                <a:latin typeface="Calibri"/>
                <a:ea typeface="Calibri"/>
                <a:cs typeface="Calibri"/>
                <a:sym typeface="Calibri"/>
              </a:defRPr>
            </a:lvl7pPr>
            <a:lvl8pPr marL="0" lvl="7" indent="0" algn="ctr" rtl="0">
              <a:spcBef>
                <a:spcPts val="0"/>
              </a:spcBef>
              <a:buNone/>
              <a:defRPr sz="900">
                <a:solidFill>
                  <a:schemeClr val="lt1"/>
                </a:solidFill>
                <a:latin typeface="Calibri"/>
                <a:ea typeface="Calibri"/>
                <a:cs typeface="Calibri"/>
                <a:sym typeface="Calibri"/>
              </a:defRPr>
            </a:lvl8pPr>
            <a:lvl9pPr marL="0" lvl="8" indent="0" algn="ctr" rtl="0">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sp>
        <p:nvSpPr>
          <p:cNvPr id="124" name="Google Shape;124;p8"/>
          <p:cNvSpPr/>
          <p:nvPr/>
        </p:nvSpPr>
        <p:spPr>
          <a:xfrm>
            <a:off x="7854462" y="988536"/>
            <a:ext cx="4329000" cy="4881000"/>
          </a:xfrm>
          <a:prstGeom prst="rect">
            <a:avLst/>
          </a:prstGeom>
          <a:solidFill>
            <a:schemeClr val="accent1"/>
          </a:solidFill>
          <a:ln w="12700" cap="flat" cmpd="sng">
            <a:solidFill>
              <a:srgbClr val="20405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25" name="Google Shape;125;p8"/>
          <p:cNvSpPr/>
          <p:nvPr/>
        </p:nvSpPr>
        <p:spPr>
          <a:xfrm>
            <a:off x="5107816" y="633613"/>
            <a:ext cx="5571900" cy="5571900"/>
          </a:xfrm>
          <a:prstGeom prst="ellipse">
            <a:avLst/>
          </a:prstGeom>
          <a:solidFill>
            <a:schemeClr val="lt2">
              <a:alpha val="529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26" name="Google Shape;126;p8"/>
          <p:cNvSpPr>
            <a:spLocks noGrp="1"/>
          </p:cNvSpPr>
          <p:nvPr>
            <p:ph type="pic" idx="2"/>
          </p:nvPr>
        </p:nvSpPr>
        <p:spPr>
          <a:xfrm>
            <a:off x="5455212" y="988536"/>
            <a:ext cx="4884900" cy="4884900"/>
          </a:xfrm>
          <a:prstGeom prst="ellipse">
            <a:avLst/>
          </a:prstGeom>
          <a:solidFill>
            <a:srgbClr val="D8D8D8"/>
          </a:solidFill>
          <a:ln>
            <a:noFill/>
          </a:ln>
        </p:spPr>
      </p:sp>
      <p:pic>
        <p:nvPicPr>
          <p:cNvPr id="127" name="Google Shape;127;p8"/>
          <p:cNvPicPr preferRelativeResize="0"/>
          <p:nvPr/>
        </p:nvPicPr>
        <p:blipFill rotWithShape="1">
          <a:blip r:embed="rId2">
            <a:alphaModFix/>
          </a:blip>
          <a:srcRect/>
          <a:stretch/>
        </p:blipFill>
        <p:spPr>
          <a:xfrm>
            <a:off x="-1" y="6172200"/>
            <a:ext cx="1164922" cy="6858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03">
  <p:cSld name="Title and Content 03">
    <p:spTree>
      <p:nvGrpSpPr>
        <p:cNvPr id="1" name="Shape 128"/>
        <p:cNvGrpSpPr/>
        <p:nvPr/>
      </p:nvGrpSpPr>
      <p:grpSpPr>
        <a:xfrm>
          <a:off x="0" y="0"/>
          <a:ext cx="0" cy="0"/>
          <a:chOff x="0" y="0"/>
          <a:chExt cx="0" cy="0"/>
        </a:xfrm>
      </p:grpSpPr>
      <p:sp>
        <p:nvSpPr>
          <p:cNvPr id="129" name="Google Shape;129;p9"/>
          <p:cNvSpPr/>
          <p:nvPr/>
        </p:nvSpPr>
        <p:spPr>
          <a:xfrm>
            <a:off x="8308181" y="1630018"/>
            <a:ext cx="3883800" cy="4373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30" name="Google Shape;130;p9"/>
          <p:cNvSpPr/>
          <p:nvPr/>
        </p:nvSpPr>
        <p:spPr>
          <a:xfrm>
            <a:off x="9833702" y="1823757"/>
            <a:ext cx="832200" cy="832200"/>
          </a:xfrm>
          <a:prstGeom prst="ellipse">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31" name="Google Shape;131;p9"/>
          <p:cNvSpPr>
            <a:spLocks noGrp="1"/>
          </p:cNvSpPr>
          <p:nvPr>
            <p:ph type="pic" idx="2"/>
          </p:nvPr>
        </p:nvSpPr>
        <p:spPr>
          <a:xfrm>
            <a:off x="9998318" y="1988373"/>
            <a:ext cx="502800" cy="502800"/>
          </a:xfrm>
          <a:prstGeom prst="rect">
            <a:avLst/>
          </a:prstGeom>
          <a:noFill/>
          <a:ln>
            <a:noFill/>
          </a:ln>
        </p:spPr>
      </p:sp>
      <p:sp>
        <p:nvSpPr>
          <p:cNvPr id="132" name="Google Shape;132;p9"/>
          <p:cNvSpPr/>
          <p:nvPr/>
        </p:nvSpPr>
        <p:spPr>
          <a:xfrm>
            <a:off x="0" y="1630018"/>
            <a:ext cx="3883800" cy="4373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33" name="Google Shape;133;p9"/>
          <p:cNvSpPr/>
          <p:nvPr/>
        </p:nvSpPr>
        <p:spPr>
          <a:xfrm>
            <a:off x="1526011" y="1823757"/>
            <a:ext cx="832200" cy="8322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34" name="Google Shape;134;p9"/>
          <p:cNvSpPr txBox="1">
            <a:spLocks noGrp="1"/>
          </p:cNvSpPr>
          <p:nvPr>
            <p:ph type="title"/>
          </p:nvPr>
        </p:nvSpPr>
        <p:spPr>
          <a:xfrm>
            <a:off x="515938" y="246621"/>
            <a:ext cx="11150700" cy="920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200"/>
              <a:buFont typeface="Corbel"/>
              <a:buNone/>
              <a:defRPr sz="32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9"/>
          <p:cNvSpPr txBox="1">
            <a:spLocks noGrp="1"/>
          </p:cNvSpPr>
          <p:nvPr>
            <p:ph type="body" idx="1"/>
          </p:nvPr>
        </p:nvSpPr>
        <p:spPr>
          <a:xfrm>
            <a:off x="219126" y="3207024"/>
            <a:ext cx="3445500" cy="2504700"/>
          </a:xfrm>
          <a:prstGeom prst="rect">
            <a:avLst/>
          </a:prstGeom>
          <a:noFill/>
          <a:ln>
            <a:noFill/>
          </a:ln>
        </p:spPr>
        <p:txBody>
          <a:bodyPr spcFirstLastPara="1" wrap="square" lIns="0" tIns="0" rIns="0" bIns="0" anchor="t" anchorCtr="0">
            <a:normAutofit/>
          </a:bodyPr>
          <a:lstStyle>
            <a:lvl1pPr marL="457200" lvl="0" indent="-228600" algn="ctr" rtl="0">
              <a:lnSpc>
                <a:spcPct val="90000"/>
              </a:lnSpc>
              <a:spcBef>
                <a:spcPts val="1000"/>
              </a:spcBef>
              <a:spcAft>
                <a:spcPts val="0"/>
              </a:spcAft>
              <a:buClr>
                <a:schemeClr val="dk1"/>
              </a:buClr>
              <a:buSzPts val="1600"/>
              <a:buNone/>
              <a:defRPr sz="1600"/>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6" name="Google Shape;136;p9"/>
          <p:cNvSpPr/>
          <p:nvPr/>
        </p:nvSpPr>
        <p:spPr>
          <a:xfrm rot="10800000">
            <a:off x="516056" y="-16615"/>
            <a:ext cx="1258500" cy="110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37" name="Google Shape;137;p9"/>
          <p:cNvSpPr/>
          <p:nvPr/>
        </p:nvSpPr>
        <p:spPr>
          <a:xfrm>
            <a:off x="11371669" y="6409397"/>
            <a:ext cx="280200" cy="280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38" name="Google Shape;138;p9"/>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chemeClr val="lt1"/>
                </a:solidFill>
                <a:latin typeface="Calibri"/>
                <a:ea typeface="Calibri"/>
                <a:cs typeface="Calibri"/>
                <a:sym typeface="Calibri"/>
              </a:defRPr>
            </a:lvl1pPr>
            <a:lvl2pPr marL="0" lvl="1" indent="0" algn="ctr" rtl="0">
              <a:spcBef>
                <a:spcPts val="0"/>
              </a:spcBef>
              <a:buNone/>
              <a:defRPr sz="900">
                <a:solidFill>
                  <a:schemeClr val="lt1"/>
                </a:solidFill>
                <a:latin typeface="Calibri"/>
                <a:ea typeface="Calibri"/>
                <a:cs typeface="Calibri"/>
                <a:sym typeface="Calibri"/>
              </a:defRPr>
            </a:lvl2pPr>
            <a:lvl3pPr marL="0" lvl="2" indent="0" algn="ctr" rtl="0">
              <a:spcBef>
                <a:spcPts val="0"/>
              </a:spcBef>
              <a:buNone/>
              <a:defRPr sz="900">
                <a:solidFill>
                  <a:schemeClr val="lt1"/>
                </a:solidFill>
                <a:latin typeface="Calibri"/>
                <a:ea typeface="Calibri"/>
                <a:cs typeface="Calibri"/>
                <a:sym typeface="Calibri"/>
              </a:defRPr>
            </a:lvl3pPr>
            <a:lvl4pPr marL="0" lvl="3" indent="0" algn="ctr" rtl="0">
              <a:spcBef>
                <a:spcPts val="0"/>
              </a:spcBef>
              <a:buNone/>
              <a:defRPr sz="900">
                <a:solidFill>
                  <a:schemeClr val="lt1"/>
                </a:solidFill>
                <a:latin typeface="Calibri"/>
                <a:ea typeface="Calibri"/>
                <a:cs typeface="Calibri"/>
                <a:sym typeface="Calibri"/>
              </a:defRPr>
            </a:lvl4pPr>
            <a:lvl5pPr marL="0" lvl="4" indent="0" algn="ctr" rtl="0">
              <a:spcBef>
                <a:spcPts val="0"/>
              </a:spcBef>
              <a:buNone/>
              <a:defRPr sz="900">
                <a:solidFill>
                  <a:schemeClr val="lt1"/>
                </a:solidFill>
                <a:latin typeface="Calibri"/>
                <a:ea typeface="Calibri"/>
                <a:cs typeface="Calibri"/>
                <a:sym typeface="Calibri"/>
              </a:defRPr>
            </a:lvl5pPr>
            <a:lvl6pPr marL="0" lvl="5" indent="0" algn="ctr" rtl="0">
              <a:spcBef>
                <a:spcPts val="0"/>
              </a:spcBef>
              <a:buNone/>
              <a:defRPr sz="900">
                <a:solidFill>
                  <a:schemeClr val="lt1"/>
                </a:solidFill>
                <a:latin typeface="Calibri"/>
                <a:ea typeface="Calibri"/>
                <a:cs typeface="Calibri"/>
                <a:sym typeface="Calibri"/>
              </a:defRPr>
            </a:lvl6pPr>
            <a:lvl7pPr marL="0" lvl="6" indent="0" algn="ctr" rtl="0">
              <a:spcBef>
                <a:spcPts val="0"/>
              </a:spcBef>
              <a:buNone/>
              <a:defRPr sz="900">
                <a:solidFill>
                  <a:schemeClr val="lt1"/>
                </a:solidFill>
                <a:latin typeface="Calibri"/>
                <a:ea typeface="Calibri"/>
                <a:cs typeface="Calibri"/>
                <a:sym typeface="Calibri"/>
              </a:defRPr>
            </a:lvl7pPr>
            <a:lvl8pPr marL="0" lvl="7" indent="0" algn="ctr" rtl="0">
              <a:spcBef>
                <a:spcPts val="0"/>
              </a:spcBef>
              <a:buNone/>
              <a:defRPr sz="900">
                <a:solidFill>
                  <a:schemeClr val="lt1"/>
                </a:solidFill>
                <a:latin typeface="Calibri"/>
                <a:ea typeface="Calibri"/>
                <a:cs typeface="Calibri"/>
                <a:sym typeface="Calibri"/>
              </a:defRPr>
            </a:lvl8pPr>
            <a:lvl9pPr marL="0" lvl="8" indent="0" algn="ctr" rtl="0">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sp>
        <p:nvSpPr>
          <p:cNvPr id="139" name="Google Shape;139;p9"/>
          <p:cNvSpPr>
            <a:spLocks noGrp="1"/>
          </p:cNvSpPr>
          <p:nvPr>
            <p:ph type="pic" idx="3"/>
          </p:nvPr>
        </p:nvSpPr>
        <p:spPr>
          <a:xfrm>
            <a:off x="3883819" y="1630018"/>
            <a:ext cx="4424400" cy="4373100"/>
          </a:xfrm>
          <a:prstGeom prst="rect">
            <a:avLst/>
          </a:prstGeom>
          <a:solidFill>
            <a:srgbClr val="D0CECE"/>
          </a:solidFill>
          <a:ln>
            <a:noFill/>
          </a:ln>
        </p:spPr>
      </p:sp>
      <p:sp>
        <p:nvSpPr>
          <p:cNvPr id="140" name="Google Shape;140;p9"/>
          <p:cNvSpPr txBox="1">
            <a:spLocks noGrp="1"/>
          </p:cNvSpPr>
          <p:nvPr>
            <p:ph type="body" idx="4"/>
          </p:nvPr>
        </p:nvSpPr>
        <p:spPr>
          <a:xfrm>
            <a:off x="8527490" y="3207024"/>
            <a:ext cx="3445200" cy="2504700"/>
          </a:xfrm>
          <a:prstGeom prst="rect">
            <a:avLst/>
          </a:prstGeom>
          <a:noFill/>
          <a:ln>
            <a:noFill/>
          </a:ln>
        </p:spPr>
        <p:txBody>
          <a:bodyPr spcFirstLastPara="1" wrap="square" lIns="0" tIns="0" rIns="0" bIns="0" anchor="t" anchorCtr="0">
            <a:normAutofit/>
          </a:bodyPr>
          <a:lstStyle>
            <a:lvl1pPr marL="457200" lvl="0" indent="-228600" algn="ctr" rtl="0">
              <a:lnSpc>
                <a:spcPct val="90000"/>
              </a:lnSpc>
              <a:spcBef>
                <a:spcPts val="1000"/>
              </a:spcBef>
              <a:spcAft>
                <a:spcPts val="0"/>
              </a:spcAft>
              <a:buClr>
                <a:schemeClr val="dk1"/>
              </a:buClr>
              <a:buSzPts val="1600"/>
              <a:buNone/>
              <a:defRPr sz="1600"/>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1" name="Google Shape;141;p9"/>
          <p:cNvSpPr txBox="1">
            <a:spLocks noGrp="1"/>
          </p:cNvSpPr>
          <p:nvPr>
            <p:ph type="body" idx="5"/>
          </p:nvPr>
        </p:nvSpPr>
        <p:spPr>
          <a:xfrm>
            <a:off x="219126" y="2711636"/>
            <a:ext cx="3445500" cy="495300"/>
          </a:xfrm>
          <a:prstGeom prst="rect">
            <a:avLst/>
          </a:prstGeom>
          <a:noFill/>
          <a:ln>
            <a:noFill/>
          </a:ln>
        </p:spPr>
        <p:txBody>
          <a:bodyPr spcFirstLastPara="1" wrap="square" lIns="0" tIns="0" rIns="0" bIns="0" anchor="ctr" anchorCtr="0">
            <a:noAutofit/>
          </a:bodyPr>
          <a:lstStyle>
            <a:lvl1pPr marL="457200" lvl="0" indent="-228600" algn="ctr" rtl="0">
              <a:lnSpc>
                <a:spcPct val="90000"/>
              </a:lnSpc>
              <a:spcBef>
                <a:spcPts val="1000"/>
              </a:spcBef>
              <a:spcAft>
                <a:spcPts val="0"/>
              </a:spcAft>
              <a:buClr>
                <a:schemeClr val="dk1"/>
              </a:buClr>
              <a:buSzPts val="1800"/>
              <a:buNone/>
              <a:defRPr sz="1800" b="1" cap="none">
                <a:latin typeface="Corbel"/>
                <a:ea typeface="Corbel"/>
                <a:cs typeface="Corbel"/>
                <a:sym typeface="Corbel"/>
              </a:defRPr>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2" name="Google Shape;142;p9"/>
          <p:cNvSpPr txBox="1">
            <a:spLocks noGrp="1"/>
          </p:cNvSpPr>
          <p:nvPr>
            <p:ph type="body" idx="6"/>
          </p:nvPr>
        </p:nvSpPr>
        <p:spPr>
          <a:xfrm>
            <a:off x="8527124" y="2711636"/>
            <a:ext cx="3445500" cy="495300"/>
          </a:xfrm>
          <a:prstGeom prst="rect">
            <a:avLst/>
          </a:prstGeom>
          <a:noFill/>
          <a:ln>
            <a:noFill/>
          </a:ln>
        </p:spPr>
        <p:txBody>
          <a:bodyPr spcFirstLastPara="1" wrap="square" lIns="0" tIns="0" rIns="0" bIns="0" anchor="ctr" anchorCtr="0">
            <a:noAutofit/>
          </a:bodyPr>
          <a:lstStyle>
            <a:lvl1pPr marL="457200" lvl="0" indent="-228600" algn="ctr" rtl="0">
              <a:lnSpc>
                <a:spcPct val="90000"/>
              </a:lnSpc>
              <a:spcBef>
                <a:spcPts val="1000"/>
              </a:spcBef>
              <a:spcAft>
                <a:spcPts val="0"/>
              </a:spcAft>
              <a:buClr>
                <a:schemeClr val="dk1"/>
              </a:buClr>
              <a:buSzPts val="1800"/>
              <a:buNone/>
              <a:defRPr sz="1800" b="1" cap="none">
                <a:latin typeface="Corbel"/>
                <a:ea typeface="Corbel"/>
                <a:cs typeface="Corbel"/>
                <a:sym typeface="Corbel"/>
              </a:defRPr>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3" name="Google Shape;143;p9"/>
          <p:cNvSpPr>
            <a:spLocks noGrp="1"/>
          </p:cNvSpPr>
          <p:nvPr>
            <p:ph type="pic" idx="7"/>
          </p:nvPr>
        </p:nvSpPr>
        <p:spPr>
          <a:xfrm>
            <a:off x="1690627" y="1988373"/>
            <a:ext cx="502800" cy="502800"/>
          </a:xfrm>
          <a:prstGeom prst="rect">
            <a:avLst/>
          </a:prstGeom>
          <a:noFill/>
          <a:ln>
            <a:noFill/>
          </a:ln>
        </p:spPr>
      </p:sp>
      <p:pic>
        <p:nvPicPr>
          <p:cNvPr id="144" name="Google Shape;144;p9"/>
          <p:cNvPicPr preferRelativeResize="0"/>
          <p:nvPr/>
        </p:nvPicPr>
        <p:blipFill rotWithShape="1">
          <a:blip r:embed="rId2">
            <a:alphaModFix/>
          </a:blip>
          <a:srcRect/>
          <a:stretch/>
        </p:blipFill>
        <p:spPr>
          <a:xfrm>
            <a:off x="-1" y="6172200"/>
            <a:ext cx="1164922" cy="685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Layout">
  <p:cSld name="Comparison Layout">
    <p:spTree>
      <p:nvGrpSpPr>
        <p:cNvPr id="1" name="Shape 145"/>
        <p:cNvGrpSpPr/>
        <p:nvPr/>
      </p:nvGrpSpPr>
      <p:grpSpPr>
        <a:xfrm>
          <a:off x="0" y="0"/>
          <a:ext cx="0" cy="0"/>
          <a:chOff x="0" y="0"/>
          <a:chExt cx="0" cy="0"/>
        </a:xfrm>
      </p:grpSpPr>
      <p:sp>
        <p:nvSpPr>
          <p:cNvPr id="146" name="Google Shape;146;p10"/>
          <p:cNvSpPr/>
          <p:nvPr/>
        </p:nvSpPr>
        <p:spPr>
          <a:xfrm>
            <a:off x="6599236" y="4707908"/>
            <a:ext cx="5592900" cy="1006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7" name="Google Shape;147;p10"/>
          <p:cNvSpPr/>
          <p:nvPr/>
        </p:nvSpPr>
        <p:spPr>
          <a:xfrm>
            <a:off x="-82063" y="1648186"/>
            <a:ext cx="5709000" cy="1006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8" name="Google Shape;148;p10"/>
          <p:cNvSpPr txBox="1">
            <a:spLocks noGrp="1"/>
          </p:cNvSpPr>
          <p:nvPr>
            <p:ph type="title"/>
          </p:nvPr>
        </p:nvSpPr>
        <p:spPr>
          <a:xfrm>
            <a:off x="515938" y="246621"/>
            <a:ext cx="11150700" cy="920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200"/>
              <a:buFont typeface="Corbel"/>
              <a:buNone/>
              <a:defRPr sz="32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9" name="Google Shape;149;p10"/>
          <p:cNvSpPr txBox="1">
            <a:spLocks noGrp="1"/>
          </p:cNvSpPr>
          <p:nvPr>
            <p:ph type="body" idx="1"/>
          </p:nvPr>
        </p:nvSpPr>
        <p:spPr>
          <a:xfrm>
            <a:off x="680934" y="2863158"/>
            <a:ext cx="4074000" cy="2846700"/>
          </a:xfrm>
          <a:prstGeom prst="rect">
            <a:avLst/>
          </a:prstGeom>
          <a:noFill/>
          <a:ln>
            <a:noFill/>
          </a:ln>
        </p:spPr>
        <p:txBody>
          <a:bodyPr spcFirstLastPara="1" wrap="square" lIns="0" tIns="0" rIns="0" bIns="0" anchor="t" anchorCtr="0">
            <a:noAutofit/>
          </a:bodyPr>
          <a:lstStyle>
            <a:lvl1pPr marL="457200" lvl="0" indent="-228600" algn="r" rtl="0">
              <a:lnSpc>
                <a:spcPct val="90000"/>
              </a:lnSpc>
              <a:spcBef>
                <a:spcPts val="1000"/>
              </a:spcBef>
              <a:spcAft>
                <a:spcPts val="0"/>
              </a:spcAft>
              <a:buClr>
                <a:schemeClr val="dk1"/>
              </a:buClr>
              <a:buSzPts val="1600"/>
              <a:buNone/>
              <a:defRPr sz="1600"/>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0" name="Google Shape;150;p10"/>
          <p:cNvSpPr/>
          <p:nvPr/>
        </p:nvSpPr>
        <p:spPr>
          <a:xfrm rot="10800000">
            <a:off x="516056" y="-16615"/>
            <a:ext cx="1258500" cy="110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accent2"/>
              </a:solidFill>
              <a:latin typeface="Calibri"/>
              <a:ea typeface="Calibri"/>
              <a:cs typeface="Calibri"/>
              <a:sym typeface="Calibri"/>
            </a:endParaRPr>
          </a:p>
        </p:txBody>
      </p:sp>
      <p:sp>
        <p:nvSpPr>
          <p:cNvPr id="151" name="Google Shape;151;p10"/>
          <p:cNvSpPr/>
          <p:nvPr/>
        </p:nvSpPr>
        <p:spPr>
          <a:xfrm>
            <a:off x="11371669" y="6409397"/>
            <a:ext cx="280200" cy="280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52" name="Google Shape;152;p10"/>
          <p:cNvSpPr txBox="1">
            <a:spLocks noGrp="1"/>
          </p:cNvSpPr>
          <p:nvPr>
            <p:ph type="sldNum" idx="12"/>
          </p:nvPr>
        </p:nvSpPr>
        <p:spPr>
          <a:xfrm>
            <a:off x="11363696" y="6455739"/>
            <a:ext cx="294600" cy="1875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900">
                <a:solidFill>
                  <a:schemeClr val="lt1"/>
                </a:solidFill>
                <a:latin typeface="Calibri"/>
                <a:ea typeface="Calibri"/>
                <a:cs typeface="Calibri"/>
                <a:sym typeface="Calibri"/>
              </a:defRPr>
            </a:lvl1pPr>
            <a:lvl2pPr marL="0" lvl="1" indent="0" algn="ctr" rtl="0">
              <a:spcBef>
                <a:spcPts val="0"/>
              </a:spcBef>
              <a:buNone/>
              <a:defRPr sz="900">
                <a:solidFill>
                  <a:schemeClr val="lt1"/>
                </a:solidFill>
                <a:latin typeface="Calibri"/>
                <a:ea typeface="Calibri"/>
                <a:cs typeface="Calibri"/>
                <a:sym typeface="Calibri"/>
              </a:defRPr>
            </a:lvl2pPr>
            <a:lvl3pPr marL="0" lvl="2" indent="0" algn="ctr" rtl="0">
              <a:spcBef>
                <a:spcPts val="0"/>
              </a:spcBef>
              <a:buNone/>
              <a:defRPr sz="900">
                <a:solidFill>
                  <a:schemeClr val="lt1"/>
                </a:solidFill>
                <a:latin typeface="Calibri"/>
                <a:ea typeface="Calibri"/>
                <a:cs typeface="Calibri"/>
                <a:sym typeface="Calibri"/>
              </a:defRPr>
            </a:lvl3pPr>
            <a:lvl4pPr marL="0" lvl="3" indent="0" algn="ctr" rtl="0">
              <a:spcBef>
                <a:spcPts val="0"/>
              </a:spcBef>
              <a:buNone/>
              <a:defRPr sz="900">
                <a:solidFill>
                  <a:schemeClr val="lt1"/>
                </a:solidFill>
                <a:latin typeface="Calibri"/>
                <a:ea typeface="Calibri"/>
                <a:cs typeface="Calibri"/>
                <a:sym typeface="Calibri"/>
              </a:defRPr>
            </a:lvl4pPr>
            <a:lvl5pPr marL="0" lvl="4" indent="0" algn="ctr" rtl="0">
              <a:spcBef>
                <a:spcPts val="0"/>
              </a:spcBef>
              <a:buNone/>
              <a:defRPr sz="900">
                <a:solidFill>
                  <a:schemeClr val="lt1"/>
                </a:solidFill>
                <a:latin typeface="Calibri"/>
                <a:ea typeface="Calibri"/>
                <a:cs typeface="Calibri"/>
                <a:sym typeface="Calibri"/>
              </a:defRPr>
            </a:lvl5pPr>
            <a:lvl6pPr marL="0" lvl="5" indent="0" algn="ctr" rtl="0">
              <a:spcBef>
                <a:spcPts val="0"/>
              </a:spcBef>
              <a:buNone/>
              <a:defRPr sz="900">
                <a:solidFill>
                  <a:schemeClr val="lt1"/>
                </a:solidFill>
                <a:latin typeface="Calibri"/>
                <a:ea typeface="Calibri"/>
                <a:cs typeface="Calibri"/>
                <a:sym typeface="Calibri"/>
              </a:defRPr>
            </a:lvl6pPr>
            <a:lvl7pPr marL="0" lvl="6" indent="0" algn="ctr" rtl="0">
              <a:spcBef>
                <a:spcPts val="0"/>
              </a:spcBef>
              <a:buNone/>
              <a:defRPr sz="900">
                <a:solidFill>
                  <a:schemeClr val="lt1"/>
                </a:solidFill>
                <a:latin typeface="Calibri"/>
                <a:ea typeface="Calibri"/>
                <a:cs typeface="Calibri"/>
                <a:sym typeface="Calibri"/>
              </a:defRPr>
            </a:lvl7pPr>
            <a:lvl8pPr marL="0" lvl="7" indent="0" algn="ctr" rtl="0">
              <a:spcBef>
                <a:spcPts val="0"/>
              </a:spcBef>
              <a:buNone/>
              <a:defRPr sz="900">
                <a:solidFill>
                  <a:schemeClr val="lt1"/>
                </a:solidFill>
                <a:latin typeface="Calibri"/>
                <a:ea typeface="Calibri"/>
                <a:cs typeface="Calibri"/>
                <a:sym typeface="Calibri"/>
              </a:defRPr>
            </a:lvl8pPr>
            <a:lvl9pPr marL="0" lvl="8" indent="0" algn="ctr" rtl="0">
              <a:spcBef>
                <a:spcPts val="0"/>
              </a:spcBef>
              <a:buNone/>
              <a:defRPr sz="9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IN"/>
              <a:pPr marL="0" lvl="0" indent="0" algn="ctr" rtl="0">
                <a:spcBef>
                  <a:spcPts val="0"/>
                </a:spcBef>
                <a:spcAft>
                  <a:spcPts val="0"/>
                </a:spcAft>
                <a:buNone/>
              </a:pPr>
              <a:t>‹#›</a:t>
            </a:fld>
            <a:endParaRPr dirty="0"/>
          </a:p>
        </p:txBody>
      </p:sp>
      <p:sp>
        <p:nvSpPr>
          <p:cNvPr id="153" name="Google Shape;153;p10"/>
          <p:cNvSpPr txBox="1">
            <a:spLocks noGrp="1"/>
          </p:cNvSpPr>
          <p:nvPr>
            <p:ph type="body" idx="2"/>
          </p:nvPr>
        </p:nvSpPr>
        <p:spPr>
          <a:xfrm>
            <a:off x="1309370" y="1903728"/>
            <a:ext cx="3445500" cy="495300"/>
          </a:xfrm>
          <a:prstGeom prst="rect">
            <a:avLst/>
          </a:prstGeom>
          <a:noFill/>
          <a:ln>
            <a:noFill/>
          </a:ln>
        </p:spPr>
        <p:txBody>
          <a:bodyPr spcFirstLastPara="1" wrap="square" lIns="0" tIns="0" rIns="0" bIns="0" anchor="ctr" anchorCtr="0">
            <a:noAutofit/>
          </a:bodyPr>
          <a:lstStyle>
            <a:lvl1pPr marL="457200" lvl="0" indent="-228600" algn="r" rtl="0">
              <a:lnSpc>
                <a:spcPct val="90000"/>
              </a:lnSpc>
              <a:spcBef>
                <a:spcPts val="1000"/>
              </a:spcBef>
              <a:spcAft>
                <a:spcPts val="0"/>
              </a:spcAft>
              <a:buClr>
                <a:schemeClr val="accent1"/>
              </a:buClr>
              <a:buSzPts val="1800"/>
              <a:buNone/>
              <a:defRPr sz="1800" b="1" cap="none">
                <a:solidFill>
                  <a:schemeClr val="accent1"/>
                </a:solidFill>
                <a:latin typeface="Corbel"/>
                <a:ea typeface="Corbel"/>
                <a:cs typeface="Corbel"/>
                <a:sym typeface="Corbel"/>
              </a:defRPr>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4" name="Google Shape;154;p10"/>
          <p:cNvSpPr txBox="1">
            <a:spLocks noGrp="1"/>
          </p:cNvSpPr>
          <p:nvPr>
            <p:ph type="body" idx="3"/>
          </p:nvPr>
        </p:nvSpPr>
        <p:spPr>
          <a:xfrm>
            <a:off x="7327918" y="1648186"/>
            <a:ext cx="4074000" cy="28344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5" name="Google Shape;155;p10"/>
          <p:cNvSpPr txBox="1">
            <a:spLocks noGrp="1"/>
          </p:cNvSpPr>
          <p:nvPr>
            <p:ph type="body" idx="4"/>
          </p:nvPr>
        </p:nvSpPr>
        <p:spPr>
          <a:xfrm>
            <a:off x="7475709" y="4963450"/>
            <a:ext cx="3445500" cy="495300"/>
          </a:xfrm>
          <a:prstGeom prst="rect">
            <a:avLst/>
          </a:prstGeom>
          <a:noFill/>
          <a:ln>
            <a:noFill/>
          </a:ln>
        </p:spPr>
        <p:txBody>
          <a:bodyPr spcFirstLastPara="1" wrap="square" lIns="0" tIns="0" rIns="0" bIns="0" anchor="ctr" anchorCtr="0">
            <a:noAutofit/>
          </a:bodyPr>
          <a:lstStyle>
            <a:lvl1pPr marL="457200" lvl="0" indent="-228600" algn="l" rtl="0">
              <a:lnSpc>
                <a:spcPct val="90000"/>
              </a:lnSpc>
              <a:spcBef>
                <a:spcPts val="1000"/>
              </a:spcBef>
              <a:spcAft>
                <a:spcPts val="0"/>
              </a:spcAft>
              <a:buClr>
                <a:schemeClr val="accent3"/>
              </a:buClr>
              <a:buSzPts val="1800"/>
              <a:buNone/>
              <a:defRPr sz="1800" b="1" cap="none">
                <a:solidFill>
                  <a:schemeClr val="accent3"/>
                </a:solidFill>
                <a:latin typeface="Corbel"/>
                <a:ea typeface="Corbel"/>
                <a:cs typeface="Corbel"/>
                <a:sym typeface="Corbel"/>
              </a:defRPr>
            </a:lvl1pPr>
            <a:lvl2pPr marL="914400" lvl="1" indent="-228600" algn="ctr" rtl="0">
              <a:lnSpc>
                <a:spcPct val="90000"/>
              </a:lnSpc>
              <a:spcBef>
                <a:spcPts val="500"/>
              </a:spcBef>
              <a:spcAft>
                <a:spcPts val="0"/>
              </a:spcAft>
              <a:buClr>
                <a:schemeClr val="dk1"/>
              </a:buClr>
              <a:buSzPts val="2000"/>
              <a:buNone/>
              <a:defRPr sz="2000"/>
            </a:lvl2pPr>
            <a:lvl3pPr marL="1371600" lvl="2" indent="-228600" algn="ctr" rtl="0">
              <a:lnSpc>
                <a:spcPct val="90000"/>
              </a:lnSpc>
              <a:spcBef>
                <a:spcPts val="500"/>
              </a:spcBef>
              <a:spcAft>
                <a:spcPts val="0"/>
              </a:spcAft>
              <a:buClr>
                <a:schemeClr val="dk1"/>
              </a:buClr>
              <a:buSzPts val="1800"/>
              <a:buNone/>
              <a:defRPr sz="1800"/>
            </a:lvl3pPr>
            <a:lvl4pPr marL="1828800" lvl="3" indent="-228600" algn="ctr" rtl="0">
              <a:lnSpc>
                <a:spcPct val="90000"/>
              </a:lnSpc>
              <a:spcBef>
                <a:spcPts val="500"/>
              </a:spcBef>
              <a:spcAft>
                <a:spcPts val="0"/>
              </a:spcAft>
              <a:buClr>
                <a:schemeClr val="dk1"/>
              </a:buClr>
              <a:buSzPts val="1600"/>
              <a:buNone/>
              <a:defRPr sz="1600"/>
            </a:lvl4pPr>
            <a:lvl5pPr marL="2286000" lvl="4" indent="-228600" algn="ctr" rtl="0">
              <a:lnSpc>
                <a:spcPct val="90000"/>
              </a:lnSpc>
              <a:spcBef>
                <a:spcPts val="500"/>
              </a:spcBef>
              <a:spcAft>
                <a:spcPts val="0"/>
              </a:spcAft>
              <a:buClr>
                <a:schemeClr val="dk1"/>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6" name="Google Shape;156;p10"/>
          <p:cNvSpPr/>
          <p:nvPr/>
        </p:nvSpPr>
        <p:spPr>
          <a:xfrm>
            <a:off x="5084763" y="1652762"/>
            <a:ext cx="1002000" cy="10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57" name="Google Shape;157;p10"/>
          <p:cNvSpPr>
            <a:spLocks noGrp="1"/>
          </p:cNvSpPr>
          <p:nvPr>
            <p:ph type="pic" idx="5"/>
          </p:nvPr>
        </p:nvSpPr>
        <p:spPr>
          <a:xfrm>
            <a:off x="5282969" y="1850968"/>
            <a:ext cx="605400" cy="605400"/>
          </a:xfrm>
          <a:prstGeom prst="rect">
            <a:avLst/>
          </a:prstGeom>
          <a:noFill/>
          <a:ln>
            <a:noFill/>
          </a:ln>
        </p:spPr>
      </p:sp>
      <p:sp>
        <p:nvSpPr>
          <p:cNvPr id="158" name="Google Shape;158;p10"/>
          <p:cNvSpPr/>
          <p:nvPr/>
        </p:nvSpPr>
        <p:spPr>
          <a:xfrm>
            <a:off x="6100576" y="4707907"/>
            <a:ext cx="1002000" cy="1002000"/>
          </a:xfrm>
          <a:prstGeom prst="ellipse">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59" name="Google Shape;159;p10"/>
          <p:cNvSpPr>
            <a:spLocks noGrp="1"/>
          </p:cNvSpPr>
          <p:nvPr>
            <p:ph type="pic" idx="6"/>
          </p:nvPr>
        </p:nvSpPr>
        <p:spPr>
          <a:xfrm>
            <a:off x="6298782" y="4906113"/>
            <a:ext cx="605400" cy="605400"/>
          </a:xfrm>
          <a:prstGeom prst="rect">
            <a:avLst/>
          </a:prstGeom>
          <a:noFill/>
          <a:ln>
            <a:noFill/>
          </a:ln>
        </p:spPr>
      </p:sp>
      <p:pic>
        <p:nvPicPr>
          <p:cNvPr id="160" name="Google Shape;160;p10"/>
          <p:cNvPicPr preferRelativeResize="0"/>
          <p:nvPr/>
        </p:nvPicPr>
        <p:blipFill rotWithShape="1">
          <a:blip r:embed="rId2">
            <a:alphaModFix/>
          </a:blip>
          <a:srcRect/>
          <a:stretch/>
        </p:blipFill>
        <p:spPr>
          <a:xfrm>
            <a:off x="-1" y="6172200"/>
            <a:ext cx="1164922" cy="685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
        <p:cNvGrpSpPr/>
        <p:nvPr/>
      </p:nvGrpSpPr>
      <p:grpSpPr>
        <a:xfrm>
          <a:off x="0" y="0"/>
          <a:ext cx="0" cy="0"/>
          <a:chOff x="0" y="0"/>
          <a:chExt cx="0" cy="0"/>
        </a:xfrm>
      </p:grpSpPr>
      <p:sp>
        <p:nvSpPr>
          <p:cNvPr id="50" name="Google Shape;50;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1" name="Google Shape;51;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3" name="Google Shape;53;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4" name="Google Shape;54;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gif"/><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microsoft.com/office/2007/relationships/hdphoto" Target="../media/hdphoto1.wdp"/><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gif"/></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8.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2.png"/><Relationship Id="rId5" Type="http://schemas.microsoft.com/office/2007/relationships/hdphoto" Target="../media/hdphoto5.wdp"/><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6.png"/><Relationship Id="rId5" Type="http://schemas.microsoft.com/office/2007/relationships/hdphoto" Target="../media/hdphoto2.wdp"/><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4.xml"/><Relationship Id="rId4" Type="http://schemas.openxmlformats.org/officeDocument/2006/relationships/hyperlink" Target="https://pixabay.com/en/meeting-relationship-business-102033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1.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0"/>
          <p:cNvSpPr txBox="1">
            <a:spLocks noGrp="1"/>
          </p:cNvSpPr>
          <p:nvPr>
            <p:ph type="ctrTitle"/>
          </p:nvPr>
        </p:nvSpPr>
        <p:spPr>
          <a:xfrm>
            <a:off x="6345569" y="2234153"/>
            <a:ext cx="5438889" cy="2008535"/>
          </a:xfrm>
          <a:prstGeom prst="rect">
            <a:avLst/>
          </a:prstGeom>
          <a:noFill/>
          <a:ln>
            <a:noFill/>
          </a:ln>
        </p:spPr>
        <p:txBody>
          <a:bodyPr spcFirstLastPara="1" wrap="square" lIns="91425" tIns="45700" rIns="91425" bIns="45700" anchor="b" anchorCtr="0">
            <a:noAutofit/>
          </a:bodyPr>
          <a:lstStyle/>
          <a:p>
            <a:pPr lvl="0">
              <a:buClr>
                <a:schemeClr val="accent5"/>
              </a:buClr>
              <a:buSzPts val="3600"/>
            </a:pPr>
            <a:r>
              <a:rPr lang="en-US" sz="3200" dirty="0">
                <a:solidFill>
                  <a:schemeClr val="accent5"/>
                </a:solidFill>
                <a:latin typeface="Times New Roman"/>
                <a:ea typeface="Times New Roman"/>
                <a:cs typeface="Times New Roman"/>
                <a:sym typeface="Times New Roman"/>
              </a:rPr>
              <a:t>Investigating CTEV (Clubfoot) Orthosis through Re-design, Automation and Alternative  Mechanism</a:t>
            </a:r>
            <a:endParaRPr lang="en-US" sz="3200" dirty="0">
              <a:solidFill>
                <a:schemeClr val="accent5"/>
              </a:solidFill>
            </a:endParaRPr>
          </a:p>
        </p:txBody>
      </p:sp>
      <p:sp>
        <p:nvSpPr>
          <p:cNvPr id="287" name="Google Shape;287;p20"/>
          <p:cNvSpPr txBox="1">
            <a:spLocks noGrp="1"/>
          </p:cNvSpPr>
          <p:nvPr>
            <p:ph type="subTitle" idx="1"/>
          </p:nvPr>
        </p:nvSpPr>
        <p:spPr>
          <a:xfrm>
            <a:off x="6345569" y="4305871"/>
            <a:ext cx="5218800" cy="977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IN" dirty="0"/>
              <a:t>DURATION – 01</a:t>
            </a:r>
            <a:r>
              <a:rPr lang="en-IN" baseline="30000" dirty="0"/>
              <a:t>TH</a:t>
            </a:r>
            <a:r>
              <a:rPr lang="en-IN" dirty="0"/>
              <a:t> AUG, 2022 TO 13</a:t>
            </a:r>
            <a:r>
              <a:rPr lang="en-IN" baseline="30000" dirty="0"/>
              <a:t>TH</a:t>
            </a:r>
            <a:r>
              <a:rPr lang="en-IN" dirty="0"/>
              <a:t> MAY, 2023</a:t>
            </a:r>
            <a:endParaRPr dirty="0"/>
          </a:p>
          <a:p>
            <a:pPr marL="0" lvl="0" indent="0" algn="l" rtl="0">
              <a:lnSpc>
                <a:spcPct val="90000"/>
              </a:lnSpc>
              <a:spcBef>
                <a:spcPts val="1000"/>
              </a:spcBef>
              <a:spcAft>
                <a:spcPts val="0"/>
              </a:spcAft>
              <a:buClr>
                <a:schemeClr val="dk1"/>
              </a:buClr>
              <a:buSzPts val="1800"/>
              <a:buNone/>
            </a:pPr>
            <a:endParaRPr dirty="0"/>
          </a:p>
        </p:txBody>
      </p:sp>
      <p:grpSp>
        <p:nvGrpSpPr>
          <p:cNvPr id="288" name="Google Shape;288;p20"/>
          <p:cNvGrpSpPr/>
          <p:nvPr/>
        </p:nvGrpSpPr>
        <p:grpSpPr>
          <a:xfrm>
            <a:off x="73441" y="5124256"/>
            <a:ext cx="12119077" cy="1939110"/>
            <a:chOff x="5835278" y="3821283"/>
            <a:chExt cx="6128174" cy="3477601"/>
          </a:xfrm>
        </p:grpSpPr>
        <p:sp>
          <p:nvSpPr>
            <p:cNvPr id="289" name="Google Shape;289;p20"/>
            <p:cNvSpPr txBox="1"/>
            <p:nvPr/>
          </p:nvSpPr>
          <p:spPr>
            <a:xfrm>
              <a:off x="5835278" y="5882021"/>
              <a:ext cx="1926600" cy="60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sp>
          <p:nvSpPr>
            <p:cNvPr id="290" name="Google Shape;290;p20"/>
            <p:cNvSpPr txBox="1"/>
            <p:nvPr/>
          </p:nvSpPr>
          <p:spPr>
            <a:xfrm>
              <a:off x="10036852" y="3821283"/>
              <a:ext cx="1926600" cy="347760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600" b="1" dirty="0">
                  <a:solidFill>
                    <a:srgbClr val="000000"/>
                  </a:solidFill>
                  <a:latin typeface="Times New Roman"/>
                  <a:ea typeface="Times New Roman"/>
                  <a:cs typeface="Times New Roman"/>
                  <a:sym typeface="Times New Roman"/>
                </a:rPr>
                <a:t>Submitted By: </a:t>
              </a:r>
              <a:r>
                <a:rPr lang="en-IN" sz="1600" b="1" dirty="0">
                  <a:solidFill>
                    <a:schemeClr val="accent5"/>
                  </a:solidFill>
                  <a:latin typeface="Times New Roman"/>
                  <a:ea typeface="Times New Roman"/>
                  <a:cs typeface="Times New Roman"/>
                  <a:sym typeface="Times New Roman"/>
                </a:rPr>
                <a:t>Group-P2</a:t>
              </a:r>
              <a:endParaRPr lang="en-IN" dirty="0"/>
            </a:p>
            <a:p>
              <a:pPr marL="0" marR="0" lvl="0" indent="0" algn="r" rtl="0">
                <a:spcBef>
                  <a:spcPts val="1600"/>
                </a:spcBef>
                <a:spcAft>
                  <a:spcPts val="0"/>
                </a:spcAft>
                <a:buNone/>
              </a:pPr>
              <a:r>
                <a:rPr lang="en-IN" sz="1600" dirty="0">
                  <a:solidFill>
                    <a:srgbClr val="000000"/>
                  </a:solidFill>
                  <a:latin typeface="Times New Roman"/>
                  <a:ea typeface="Times New Roman"/>
                  <a:cs typeface="Times New Roman"/>
                  <a:sym typeface="Times New Roman"/>
                </a:rPr>
                <a:t>Ananya Maheshwari-2019UME1218</a:t>
              </a:r>
              <a:endParaRPr lang="en-IN" dirty="0"/>
            </a:p>
            <a:p>
              <a:pPr marL="0" marR="0" lvl="0" indent="0" algn="r" rtl="0">
                <a:spcBef>
                  <a:spcPts val="1600"/>
                </a:spcBef>
                <a:spcAft>
                  <a:spcPts val="0"/>
                </a:spcAft>
                <a:buNone/>
              </a:pPr>
              <a:r>
                <a:rPr lang="en-IN" sz="1600" dirty="0">
                  <a:solidFill>
                    <a:srgbClr val="000000"/>
                  </a:solidFill>
                  <a:latin typeface="Times New Roman"/>
                  <a:ea typeface="Times New Roman"/>
                  <a:cs typeface="Times New Roman"/>
                  <a:sym typeface="Times New Roman"/>
                </a:rPr>
                <a:t>Mohit Khemchandani-2019UME1246</a:t>
              </a:r>
              <a:endParaRPr lang="en-IN" dirty="0"/>
            </a:p>
            <a:p>
              <a:pPr marL="0" marR="0" lvl="0" indent="0" algn="r" rtl="0">
                <a:spcBef>
                  <a:spcPts val="1600"/>
                </a:spcBef>
                <a:spcAft>
                  <a:spcPts val="0"/>
                </a:spcAft>
                <a:buNone/>
              </a:pPr>
              <a:r>
                <a:rPr lang="en-IN" sz="1600" dirty="0">
                  <a:solidFill>
                    <a:srgbClr val="000000"/>
                  </a:solidFill>
                  <a:latin typeface="Times New Roman"/>
                  <a:ea typeface="Times New Roman"/>
                  <a:cs typeface="Times New Roman"/>
                  <a:sym typeface="Times New Roman"/>
                </a:rPr>
                <a:t>Shailesh Suthar-2019UME1168</a:t>
              </a:r>
              <a:endParaRPr lang="en-IN" dirty="0"/>
            </a:p>
            <a:p>
              <a:pPr marL="0" marR="0" lvl="0" indent="0" algn="r" rtl="0">
                <a:spcBef>
                  <a:spcPts val="0"/>
                </a:spcBef>
                <a:spcAft>
                  <a:spcPts val="0"/>
                </a:spcAft>
                <a:buNone/>
              </a:pPr>
              <a:endParaRPr sz="1600" dirty="0">
                <a:solidFill>
                  <a:schemeClr val="dk1"/>
                </a:solidFill>
                <a:latin typeface="Calibri"/>
                <a:ea typeface="Calibri"/>
                <a:cs typeface="Calibri"/>
                <a:sym typeface="Calibri"/>
              </a:endParaRPr>
            </a:p>
          </p:txBody>
        </p:sp>
      </p:grpSp>
      <p:sp>
        <p:nvSpPr>
          <p:cNvPr id="291" name="Google Shape;291;p20"/>
          <p:cNvSpPr/>
          <p:nvPr/>
        </p:nvSpPr>
        <p:spPr>
          <a:xfrm>
            <a:off x="73162" y="5611913"/>
            <a:ext cx="7472100" cy="1241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dirty="0">
                <a:solidFill>
                  <a:srgbClr val="000000"/>
                </a:solidFill>
                <a:latin typeface="Times New Roman"/>
                <a:ea typeface="Times New Roman"/>
                <a:cs typeface="Times New Roman"/>
                <a:sym typeface="Times New Roman"/>
              </a:rPr>
              <a:t>Supervisor</a:t>
            </a:r>
            <a:r>
              <a:rPr lang="en-IN" sz="1600" b="1" dirty="0">
                <a:solidFill>
                  <a:schemeClr val="dk1"/>
                </a:solidFill>
                <a:latin typeface="Times New Roman"/>
                <a:ea typeface="Times New Roman"/>
                <a:cs typeface="Times New Roman"/>
                <a:sym typeface="Times New Roman"/>
              </a:rPr>
              <a:t>: </a:t>
            </a:r>
            <a:r>
              <a:rPr lang="en-IN" sz="1600" b="1" dirty="0" err="1">
                <a:solidFill>
                  <a:schemeClr val="accent5">
                    <a:lumMod val="75000"/>
                  </a:schemeClr>
                </a:solidFill>
                <a:latin typeface="Times New Roman" panose="02020603050405020304" pitchFamily="18" charset="0"/>
                <a:ea typeface="Times New Roman"/>
                <a:cs typeface="Times New Roman" panose="02020603050405020304" pitchFamily="18" charset="0"/>
                <a:sym typeface="Times New Roman"/>
              </a:rPr>
              <a:t>Dr.</a:t>
            </a:r>
            <a:r>
              <a:rPr lang="en-IN" sz="1600" b="1" dirty="0">
                <a:solidFill>
                  <a:schemeClr val="accent5">
                    <a:lumMod val="75000"/>
                  </a:schemeClr>
                </a:solidFill>
                <a:latin typeface="Times New Roman" panose="02020603050405020304" pitchFamily="18" charset="0"/>
                <a:ea typeface="Times New Roman"/>
                <a:cs typeface="Times New Roman" panose="02020603050405020304" pitchFamily="18" charset="0"/>
                <a:sym typeface="Times New Roman"/>
              </a:rPr>
              <a:t> </a:t>
            </a:r>
            <a:r>
              <a:rPr lang="en-IN" sz="1600" b="1" dirty="0" err="1">
                <a:solidFill>
                  <a:schemeClr val="accent5">
                    <a:lumMod val="75000"/>
                  </a:schemeClr>
                </a:solidFill>
                <a:latin typeface="Times New Roman" panose="02020603050405020304" pitchFamily="18" charset="0"/>
                <a:ea typeface="Times New Roman"/>
                <a:cs typeface="Times New Roman" panose="02020603050405020304" pitchFamily="18" charset="0"/>
                <a:sym typeface="Times New Roman"/>
              </a:rPr>
              <a:t>Harlal</a:t>
            </a:r>
            <a:r>
              <a:rPr lang="en-IN" sz="1600" b="1" dirty="0">
                <a:solidFill>
                  <a:schemeClr val="accent5">
                    <a:lumMod val="75000"/>
                  </a:schemeClr>
                </a:solidFill>
                <a:latin typeface="Times New Roman" panose="02020603050405020304" pitchFamily="18" charset="0"/>
                <a:ea typeface="Times New Roman"/>
                <a:cs typeface="Times New Roman" panose="02020603050405020304" pitchFamily="18" charset="0"/>
                <a:sym typeface="Times New Roman"/>
              </a:rPr>
              <a:t> Singh Mali</a:t>
            </a:r>
            <a:endParaRPr sz="1600" b="1" dirty="0">
              <a:solidFill>
                <a:schemeClr val="accent5">
                  <a:lumMod val="75000"/>
                </a:schemeClr>
              </a:solidFill>
              <a:latin typeface="Times New Roman" panose="02020603050405020304" pitchFamily="18" charset="0"/>
              <a:cs typeface="Times New Roman" panose="02020603050405020304" pitchFamily="18" charset="0"/>
            </a:endParaRPr>
          </a:p>
          <a:p>
            <a:pPr marL="0" marR="0" lvl="0" indent="0" algn="l" rtl="0">
              <a:spcBef>
                <a:spcPts val="1600"/>
              </a:spcBef>
              <a:spcAft>
                <a:spcPts val="0"/>
              </a:spcAft>
              <a:buNone/>
            </a:pPr>
            <a:r>
              <a:rPr lang="en-IN" sz="1600" dirty="0">
                <a:solidFill>
                  <a:srgbClr val="000000"/>
                </a:solidFill>
                <a:latin typeface="Times New Roman"/>
                <a:ea typeface="Times New Roman"/>
                <a:cs typeface="Times New Roman"/>
                <a:sym typeface="Times New Roman"/>
              </a:rPr>
              <a:t>Associate Professor Department of Mechanical Engineering </a:t>
            </a:r>
            <a:endParaRPr dirty="0"/>
          </a:p>
          <a:p>
            <a:pPr marL="0" marR="0" lvl="0" indent="0" algn="l" rtl="0">
              <a:spcBef>
                <a:spcPts val="1600"/>
              </a:spcBef>
              <a:spcAft>
                <a:spcPts val="0"/>
              </a:spcAft>
              <a:buNone/>
            </a:pPr>
            <a:r>
              <a:rPr lang="en-IN" sz="1600" dirty="0">
                <a:solidFill>
                  <a:srgbClr val="000000"/>
                </a:solidFill>
                <a:latin typeface="Times New Roman"/>
                <a:ea typeface="Times New Roman"/>
                <a:cs typeface="Times New Roman"/>
                <a:sym typeface="Times New Roman"/>
              </a:rPr>
              <a:t>MNIT, Jaipur</a:t>
            </a:r>
            <a:endParaRPr dirty="0"/>
          </a:p>
        </p:txBody>
      </p:sp>
      <p:pic>
        <p:nvPicPr>
          <p:cNvPr id="292" name="Google Shape;292;p20"/>
          <p:cNvPicPr preferRelativeResize="0">
            <a:picLocks noGrp="1"/>
          </p:cNvPicPr>
          <p:nvPr>
            <p:ph type="pic" idx="2"/>
          </p:nvPr>
        </p:nvPicPr>
        <p:blipFill rotWithShape="1">
          <a:blip r:embed="rId3">
            <a:alphaModFix/>
          </a:blip>
          <a:srcRect l="-36729" t="-40569" r="-42001" b="-37366"/>
          <a:stretch/>
        </p:blipFill>
        <p:spPr>
          <a:xfrm>
            <a:off x="1071417" y="1176727"/>
            <a:ext cx="4504500" cy="4504500"/>
          </a:xfrm>
          <a:prstGeom prst="ellipse">
            <a:avLst/>
          </a:prstGeom>
          <a:solidFill>
            <a:schemeClr val="lt2"/>
          </a:solidFill>
          <a:ln>
            <a:noFill/>
          </a:ln>
        </p:spPr>
      </p:pic>
      <p:sp>
        <p:nvSpPr>
          <p:cNvPr id="2" name="Rectangle 1">
            <a:extLst>
              <a:ext uri="{FF2B5EF4-FFF2-40B4-BE49-F238E27FC236}">
                <a16:creationId xmlns:a16="http://schemas.microsoft.com/office/drawing/2014/main" id="{10E8164E-F0C2-4175-B1A4-B6739BE33E66}"/>
              </a:ext>
            </a:extLst>
          </p:cNvPr>
          <p:cNvSpPr/>
          <p:nvPr/>
        </p:nvSpPr>
        <p:spPr>
          <a:xfrm>
            <a:off x="10774838" y="141402"/>
            <a:ext cx="1282045" cy="4430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FYP’2023</a:t>
            </a:r>
            <a:endParaRPr lang="en-IN"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EB8C6-4393-44A8-BDFB-05116C3DCD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10</a:t>
            </a:fld>
            <a:endParaRPr lang="en-IN" dirty="0"/>
          </a:p>
        </p:txBody>
      </p:sp>
      <p:pic>
        <p:nvPicPr>
          <p:cNvPr id="3" name="Picture 2">
            <a:extLst>
              <a:ext uri="{FF2B5EF4-FFF2-40B4-BE49-F238E27FC236}">
                <a16:creationId xmlns:a16="http://schemas.microsoft.com/office/drawing/2014/main" id="{ACD6A168-06ED-42B5-81FF-B1E66722F6C3}"/>
              </a:ext>
            </a:extLst>
          </p:cNvPr>
          <p:cNvPicPr>
            <a:picLocks noChangeAspect="1"/>
          </p:cNvPicPr>
          <p:nvPr/>
        </p:nvPicPr>
        <p:blipFill>
          <a:blip r:embed="rId2"/>
          <a:stretch>
            <a:fillRect/>
          </a:stretch>
        </p:blipFill>
        <p:spPr>
          <a:xfrm>
            <a:off x="515937" y="769389"/>
            <a:ext cx="5730661" cy="5873717"/>
          </a:xfrm>
          <a:prstGeom prst="rect">
            <a:avLst/>
          </a:prstGeom>
        </p:spPr>
      </p:pic>
      <p:pic>
        <p:nvPicPr>
          <p:cNvPr id="6" name="Picture 5">
            <a:extLst>
              <a:ext uri="{FF2B5EF4-FFF2-40B4-BE49-F238E27FC236}">
                <a16:creationId xmlns:a16="http://schemas.microsoft.com/office/drawing/2014/main" id="{D3FEAD9A-A5AB-42D5-A6D5-14B1F0239AA7}"/>
              </a:ext>
            </a:extLst>
          </p:cNvPr>
          <p:cNvPicPr>
            <a:picLocks noChangeAspect="1"/>
          </p:cNvPicPr>
          <p:nvPr/>
        </p:nvPicPr>
        <p:blipFill>
          <a:blip r:embed="rId3"/>
          <a:stretch>
            <a:fillRect/>
          </a:stretch>
        </p:blipFill>
        <p:spPr>
          <a:xfrm>
            <a:off x="6632994" y="769389"/>
            <a:ext cx="4730701" cy="5873717"/>
          </a:xfrm>
          <a:prstGeom prst="rect">
            <a:avLst/>
          </a:prstGeom>
        </p:spPr>
      </p:pic>
      <p:sp>
        <p:nvSpPr>
          <p:cNvPr id="8" name="Title 3">
            <a:extLst>
              <a:ext uri="{FF2B5EF4-FFF2-40B4-BE49-F238E27FC236}">
                <a16:creationId xmlns:a16="http://schemas.microsoft.com/office/drawing/2014/main" id="{427A89AE-BF33-46C6-BE1B-6EABBFA6CC32}"/>
              </a:ext>
            </a:extLst>
          </p:cNvPr>
          <p:cNvSpPr>
            <a:spLocks noGrp="1"/>
          </p:cNvSpPr>
          <p:nvPr>
            <p:ph type="title"/>
          </p:nvPr>
        </p:nvSpPr>
        <p:spPr>
          <a:xfrm>
            <a:off x="515938" y="214894"/>
            <a:ext cx="11150700" cy="545400"/>
          </a:xfrm>
        </p:spPr>
        <p:txBody>
          <a:bodyPr/>
          <a:lstStyle/>
          <a:p>
            <a:r>
              <a:rPr lang="en-IN" sz="2600" dirty="0"/>
              <a:t>TECHNICAL ISSUES RECTIFICATION IN EXISTING CLUBFOOT ORTHOSIS</a:t>
            </a:r>
          </a:p>
        </p:txBody>
      </p:sp>
    </p:spTree>
    <p:extLst>
      <p:ext uri="{BB962C8B-B14F-4D97-AF65-F5344CB8AC3E}">
        <p14:creationId xmlns:p14="http://schemas.microsoft.com/office/powerpoint/2010/main" val="2632289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EB8C6-4393-44A8-BDFB-05116C3DCD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11</a:t>
            </a:fld>
            <a:endParaRPr lang="en-IN" dirty="0"/>
          </a:p>
        </p:txBody>
      </p:sp>
      <p:pic>
        <p:nvPicPr>
          <p:cNvPr id="7" name="Picture 6">
            <a:extLst>
              <a:ext uri="{FF2B5EF4-FFF2-40B4-BE49-F238E27FC236}">
                <a16:creationId xmlns:a16="http://schemas.microsoft.com/office/drawing/2014/main" id="{7346C3FA-409E-4E79-87CC-4E8B71A9EE9A}"/>
              </a:ext>
            </a:extLst>
          </p:cNvPr>
          <p:cNvPicPr>
            <a:picLocks noChangeAspect="1"/>
          </p:cNvPicPr>
          <p:nvPr/>
        </p:nvPicPr>
        <p:blipFill>
          <a:blip r:embed="rId2"/>
          <a:stretch>
            <a:fillRect/>
          </a:stretch>
        </p:blipFill>
        <p:spPr>
          <a:xfrm>
            <a:off x="515938" y="890210"/>
            <a:ext cx="6507031" cy="5565529"/>
          </a:xfrm>
          <a:prstGeom prst="rect">
            <a:avLst/>
          </a:prstGeom>
        </p:spPr>
      </p:pic>
      <p:sp>
        <p:nvSpPr>
          <p:cNvPr id="8" name="Title 3">
            <a:extLst>
              <a:ext uri="{FF2B5EF4-FFF2-40B4-BE49-F238E27FC236}">
                <a16:creationId xmlns:a16="http://schemas.microsoft.com/office/drawing/2014/main" id="{7D532B99-00B5-428C-B60B-777B9DE2C1BE}"/>
              </a:ext>
            </a:extLst>
          </p:cNvPr>
          <p:cNvSpPr>
            <a:spLocks noGrp="1"/>
          </p:cNvSpPr>
          <p:nvPr>
            <p:ph type="title"/>
          </p:nvPr>
        </p:nvSpPr>
        <p:spPr>
          <a:xfrm>
            <a:off x="515938" y="214894"/>
            <a:ext cx="11150700" cy="545400"/>
          </a:xfrm>
        </p:spPr>
        <p:txBody>
          <a:bodyPr/>
          <a:lstStyle/>
          <a:p>
            <a:r>
              <a:rPr lang="en-IN" sz="2600" dirty="0"/>
              <a:t>TECHNICAL ISSUES RECTIFICATION IN EXISTING CLUBFOOT ORTHOSIS</a:t>
            </a:r>
          </a:p>
        </p:txBody>
      </p:sp>
    </p:spTree>
    <p:extLst>
      <p:ext uri="{BB962C8B-B14F-4D97-AF65-F5344CB8AC3E}">
        <p14:creationId xmlns:p14="http://schemas.microsoft.com/office/powerpoint/2010/main" val="41229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F50C9C-3D11-485A-8BB4-2C763A939C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12</a:t>
            </a:fld>
            <a:endParaRPr lang="en-IN" dirty="0"/>
          </a:p>
        </p:txBody>
      </p:sp>
      <p:sp>
        <p:nvSpPr>
          <p:cNvPr id="5" name="Title 3">
            <a:extLst>
              <a:ext uri="{FF2B5EF4-FFF2-40B4-BE49-F238E27FC236}">
                <a16:creationId xmlns:a16="http://schemas.microsoft.com/office/drawing/2014/main" id="{A5AB6118-B61A-4BAD-9188-350A616FD761}"/>
              </a:ext>
            </a:extLst>
          </p:cNvPr>
          <p:cNvSpPr>
            <a:spLocks noGrp="1"/>
          </p:cNvSpPr>
          <p:nvPr>
            <p:ph type="title"/>
          </p:nvPr>
        </p:nvSpPr>
        <p:spPr>
          <a:xfrm>
            <a:off x="515938" y="214894"/>
            <a:ext cx="11150700" cy="545400"/>
          </a:xfrm>
        </p:spPr>
        <p:txBody>
          <a:bodyPr/>
          <a:lstStyle/>
          <a:p>
            <a:r>
              <a:rPr lang="en-IN" dirty="0"/>
              <a:t>PROTOTYPE DEVELOPMENT OF FOREFOOT OF ORTHOSIS</a:t>
            </a:r>
          </a:p>
        </p:txBody>
      </p:sp>
      <p:pic>
        <p:nvPicPr>
          <p:cNvPr id="9" name="Picture 8">
            <a:extLst>
              <a:ext uri="{FF2B5EF4-FFF2-40B4-BE49-F238E27FC236}">
                <a16:creationId xmlns:a16="http://schemas.microsoft.com/office/drawing/2014/main" id="{7CDC0E81-32A6-4FC9-B08E-604EA009AB9C}"/>
              </a:ext>
            </a:extLst>
          </p:cNvPr>
          <p:cNvPicPr>
            <a:picLocks noChangeAspect="1"/>
          </p:cNvPicPr>
          <p:nvPr/>
        </p:nvPicPr>
        <p:blipFill>
          <a:blip r:embed="rId2"/>
          <a:stretch>
            <a:fillRect/>
          </a:stretch>
        </p:blipFill>
        <p:spPr>
          <a:xfrm>
            <a:off x="8873649" y="3867042"/>
            <a:ext cx="2726339" cy="2990958"/>
          </a:xfrm>
          <a:prstGeom prst="rect">
            <a:avLst/>
          </a:prstGeom>
        </p:spPr>
      </p:pic>
      <p:sp>
        <p:nvSpPr>
          <p:cNvPr id="10" name="Rectangle 9">
            <a:extLst>
              <a:ext uri="{FF2B5EF4-FFF2-40B4-BE49-F238E27FC236}">
                <a16:creationId xmlns:a16="http://schemas.microsoft.com/office/drawing/2014/main" id="{03416368-3371-4FD4-856E-B3D9FE45A5F4}"/>
              </a:ext>
            </a:extLst>
          </p:cNvPr>
          <p:cNvSpPr/>
          <p:nvPr/>
        </p:nvSpPr>
        <p:spPr>
          <a:xfrm>
            <a:off x="515934" y="831376"/>
            <a:ext cx="2036190" cy="311675"/>
          </a:xfrm>
          <a:prstGeom prst="rect">
            <a:avLst/>
          </a:prstGeom>
          <a:solidFill>
            <a:srgbClr val="0070C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bg1"/>
                </a:solidFill>
              </a:rPr>
              <a:t>Iteration-1 </a:t>
            </a:r>
          </a:p>
        </p:txBody>
      </p:sp>
      <p:pic>
        <p:nvPicPr>
          <p:cNvPr id="14" name="Picture 13">
            <a:extLst>
              <a:ext uri="{FF2B5EF4-FFF2-40B4-BE49-F238E27FC236}">
                <a16:creationId xmlns:a16="http://schemas.microsoft.com/office/drawing/2014/main" id="{37B7CC24-1204-42EE-B2AE-FB779DAF1319}"/>
              </a:ext>
            </a:extLst>
          </p:cNvPr>
          <p:cNvPicPr/>
          <p:nvPr/>
        </p:nvPicPr>
        <p:blipFill>
          <a:blip r:embed="rId3">
            <a:extLst>
              <a:ext uri="{28A0092B-C50C-407E-A947-70E740481C1C}">
                <a14:useLocalDpi xmlns:a14="http://schemas.microsoft.com/office/drawing/2010/main" val="0"/>
              </a:ext>
            </a:extLst>
          </a:blip>
          <a:stretch>
            <a:fillRect/>
          </a:stretch>
        </p:blipFill>
        <p:spPr>
          <a:xfrm>
            <a:off x="510868" y="1255944"/>
            <a:ext cx="3292495" cy="1910821"/>
          </a:xfrm>
          <a:prstGeom prst="rect">
            <a:avLst/>
          </a:prstGeom>
        </p:spPr>
      </p:pic>
      <p:sp>
        <p:nvSpPr>
          <p:cNvPr id="15" name="Rectangle 14">
            <a:extLst>
              <a:ext uri="{FF2B5EF4-FFF2-40B4-BE49-F238E27FC236}">
                <a16:creationId xmlns:a16="http://schemas.microsoft.com/office/drawing/2014/main" id="{A25ED410-B571-486D-9F96-9592DD3062B7}"/>
              </a:ext>
            </a:extLst>
          </p:cNvPr>
          <p:cNvSpPr/>
          <p:nvPr/>
        </p:nvSpPr>
        <p:spPr>
          <a:xfrm>
            <a:off x="5041594" y="831375"/>
            <a:ext cx="2036190" cy="311675"/>
          </a:xfrm>
          <a:prstGeom prst="rect">
            <a:avLst/>
          </a:prstGeom>
          <a:solidFill>
            <a:srgbClr val="0070C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bg1"/>
                </a:solidFill>
              </a:rPr>
              <a:t>Iteration-2 </a:t>
            </a:r>
          </a:p>
        </p:txBody>
      </p:sp>
      <p:pic>
        <p:nvPicPr>
          <p:cNvPr id="16" name="Picture 15">
            <a:extLst>
              <a:ext uri="{FF2B5EF4-FFF2-40B4-BE49-F238E27FC236}">
                <a16:creationId xmlns:a16="http://schemas.microsoft.com/office/drawing/2014/main" id="{50BEA1E5-21AF-4005-9C22-89DC59214717}"/>
              </a:ext>
            </a:extLst>
          </p:cNvPr>
          <p:cNvPicPr/>
          <p:nvPr/>
        </p:nvPicPr>
        <p:blipFill rotWithShape="1">
          <a:blip r:embed="rId4" cstate="print">
            <a:extLst>
              <a:ext uri="{28A0092B-C50C-407E-A947-70E740481C1C}">
                <a14:useLocalDpi xmlns:a14="http://schemas.microsoft.com/office/drawing/2010/main" val="0"/>
              </a:ext>
            </a:extLst>
          </a:blip>
          <a:srcRect l="4157" r="4381" b="2015"/>
          <a:stretch/>
        </p:blipFill>
        <p:spPr>
          <a:xfrm rot="16200000">
            <a:off x="5235058" y="565106"/>
            <a:ext cx="1910821" cy="3292496"/>
          </a:xfrm>
          <a:prstGeom prst="rect">
            <a:avLst/>
          </a:prstGeom>
        </p:spPr>
      </p:pic>
      <p:pic>
        <p:nvPicPr>
          <p:cNvPr id="17" name="Picture 16">
            <a:extLst>
              <a:ext uri="{FF2B5EF4-FFF2-40B4-BE49-F238E27FC236}">
                <a16:creationId xmlns:a16="http://schemas.microsoft.com/office/drawing/2014/main" id="{2FF355B4-12C5-4CC4-9910-61184FF9BE5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560815" y="1255943"/>
            <a:ext cx="3039173" cy="1910823"/>
          </a:xfrm>
          <a:prstGeom prst="rect">
            <a:avLst/>
          </a:prstGeom>
        </p:spPr>
      </p:pic>
      <p:sp>
        <p:nvSpPr>
          <p:cNvPr id="18" name="Rectangle 17">
            <a:extLst>
              <a:ext uri="{FF2B5EF4-FFF2-40B4-BE49-F238E27FC236}">
                <a16:creationId xmlns:a16="http://schemas.microsoft.com/office/drawing/2014/main" id="{4E3635EB-6DC7-4B02-AD64-1C2130CD1A25}"/>
              </a:ext>
            </a:extLst>
          </p:cNvPr>
          <p:cNvSpPr/>
          <p:nvPr/>
        </p:nvSpPr>
        <p:spPr>
          <a:xfrm>
            <a:off x="9563798" y="807423"/>
            <a:ext cx="2036190" cy="311675"/>
          </a:xfrm>
          <a:prstGeom prst="rect">
            <a:avLst/>
          </a:prstGeom>
          <a:solidFill>
            <a:srgbClr val="0070C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bg1"/>
                </a:solidFill>
              </a:rPr>
              <a:t>Iteration-3 </a:t>
            </a:r>
          </a:p>
        </p:txBody>
      </p:sp>
      <p:pic>
        <p:nvPicPr>
          <p:cNvPr id="19" name="Picture 18">
            <a:extLst>
              <a:ext uri="{FF2B5EF4-FFF2-40B4-BE49-F238E27FC236}">
                <a16:creationId xmlns:a16="http://schemas.microsoft.com/office/drawing/2014/main" id="{16A188D7-8C99-4252-91BA-806A182D65F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10867" y="4216325"/>
            <a:ext cx="2873355" cy="2135171"/>
          </a:xfrm>
          <a:prstGeom prst="rect">
            <a:avLst/>
          </a:prstGeom>
        </p:spPr>
      </p:pic>
      <p:sp>
        <p:nvSpPr>
          <p:cNvPr id="20" name="Rectangle 19">
            <a:extLst>
              <a:ext uri="{FF2B5EF4-FFF2-40B4-BE49-F238E27FC236}">
                <a16:creationId xmlns:a16="http://schemas.microsoft.com/office/drawing/2014/main" id="{A03B2975-8534-4D71-8D8C-08EBE5E32D78}"/>
              </a:ext>
            </a:extLst>
          </p:cNvPr>
          <p:cNvSpPr/>
          <p:nvPr/>
        </p:nvSpPr>
        <p:spPr>
          <a:xfrm>
            <a:off x="510867" y="3799358"/>
            <a:ext cx="2036190" cy="311675"/>
          </a:xfrm>
          <a:prstGeom prst="rect">
            <a:avLst/>
          </a:prstGeom>
          <a:solidFill>
            <a:srgbClr val="0070C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bg1"/>
                </a:solidFill>
              </a:rPr>
              <a:t>Iteration-4 </a:t>
            </a:r>
          </a:p>
        </p:txBody>
      </p:sp>
      <p:sp>
        <p:nvSpPr>
          <p:cNvPr id="21" name="Arrow: Right 20">
            <a:extLst>
              <a:ext uri="{FF2B5EF4-FFF2-40B4-BE49-F238E27FC236}">
                <a16:creationId xmlns:a16="http://schemas.microsoft.com/office/drawing/2014/main" id="{3637BAE4-674B-409A-989D-69DF0EA165FA}"/>
              </a:ext>
            </a:extLst>
          </p:cNvPr>
          <p:cNvSpPr/>
          <p:nvPr/>
        </p:nvSpPr>
        <p:spPr>
          <a:xfrm>
            <a:off x="3803363" y="2228159"/>
            <a:ext cx="740857" cy="326766"/>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A2EA0C2-B063-4D52-8397-0DA7578C040F}"/>
              </a:ext>
            </a:extLst>
          </p:cNvPr>
          <p:cNvSpPr/>
          <p:nvPr/>
        </p:nvSpPr>
        <p:spPr>
          <a:xfrm>
            <a:off x="7836715" y="2139563"/>
            <a:ext cx="740857" cy="326766"/>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E1F0F923-1D20-4F92-B1C5-128F47A2EFA0}"/>
              </a:ext>
            </a:extLst>
          </p:cNvPr>
          <p:cNvSpPr/>
          <p:nvPr/>
        </p:nvSpPr>
        <p:spPr>
          <a:xfrm>
            <a:off x="510867" y="3203467"/>
            <a:ext cx="2036190" cy="54324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tx1"/>
                </a:solidFill>
              </a:rPr>
              <a:t>CAD Model with exact dimension </a:t>
            </a:r>
            <a:r>
              <a:rPr lang="en-IN" dirty="0">
                <a:solidFill>
                  <a:schemeClr val="bg1"/>
                </a:solidFill>
              </a:rPr>
              <a:t> </a:t>
            </a:r>
          </a:p>
        </p:txBody>
      </p:sp>
      <p:sp>
        <p:nvSpPr>
          <p:cNvPr id="24" name="Rectangle 23">
            <a:extLst>
              <a:ext uri="{FF2B5EF4-FFF2-40B4-BE49-F238E27FC236}">
                <a16:creationId xmlns:a16="http://schemas.microsoft.com/office/drawing/2014/main" id="{BCD7ECDF-548A-48C7-9C03-052F85F235EE}"/>
              </a:ext>
            </a:extLst>
          </p:cNvPr>
          <p:cNvSpPr/>
          <p:nvPr/>
        </p:nvSpPr>
        <p:spPr>
          <a:xfrm>
            <a:off x="5073193" y="3195123"/>
            <a:ext cx="2036190" cy="54324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tx1"/>
                </a:solidFill>
              </a:rPr>
              <a:t>CAD Model with Shrinkage allowances</a:t>
            </a:r>
            <a:endParaRPr lang="en-IN" dirty="0">
              <a:solidFill>
                <a:schemeClr val="bg1"/>
              </a:solidFill>
            </a:endParaRPr>
          </a:p>
        </p:txBody>
      </p:sp>
      <p:sp>
        <p:nvSpPr>
          <p:cNvPr id="25" name="Rectangle 24">
            <a:extLst>
              <a:ext uri="{FF2B5EF4-FFF2-40B4-BE49-F238E27FC236}">
                <a16:creationId xmlns:a16="http://schemas.microsoft.com/office/drawing/2014/main" id="{8DF2D9CB-73DE-4BBB-AF8B-4D8DD48AE0BB}"/>
              </a:ext>
            </a:extLst>
          </p:cNvPr>
          <p:cNvSpPr/>
          <p:nvPr/>
        </p:nvSpPr>
        <p:spPr>
          <a:xfrm>
            <a:off x="9062306" y="3192689"/>
            <a:ext cx="2036190" cy="54324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tx1"/>
                </a:solidFill>
              </a:rPr>
              <a:t>Addition of Filling allowances</a:t>
            </a:r>
            <a:endParaRPr lang="en-IN" dirty="0">
              <a:solidFill>
                <a:schemeClr val="bg1"/>
              </a:solidFill>
            </a:endParaRPr>
          </a:p>
        </p:txBody>
      </p:sp>
      <p:sp>
        <p:nvSpPr>
          <p:cNvPr id="26" name="Rectangle 25">
            <a:extLst>
              <a:ext uri="{FF2B5EF4-FFF2-40B4-BE49-F238E27FC236}">
                <a16:creationId xmlns:a16="http://schemas.microsoft.com/office/drawing/2014/main" id="{6FCD0F3B-17A9-4E0C-9E51-B789D2E877D6}"/>
              </a:ext>
            </a:extLst>
          </p:cNvPr>
          <p:cNvSpPr/>
          <p:nvPr/>
        </p:nvSpPr>
        <p:spPr>
          <a:xfrm>
            <a:off x="510867" y="6383626"/>
            <a:ext cx="2873355" cy="47437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tx1"/>
                </a:solidFill>
              </a:rPr>
              <a:t>encountering filling allowances with shrinkage allowances</a:t>
            </a:r>
            <a:endParaRPr lang="en-IN" dirty="0">
              <a:solidFill>
                <a:schemeClr val="bg1"/>
              </a:solidFill>
            </a:endParaRPr>
          </a:p>
        </p:txBody>
      </p:sp>
      <p:sp>
        <p:nvSpPr>
          <p:cNvPr id="27" name="Rectangle 26">
            <a:extLst>
              <a:ext uri="{FF2B5EF4-FFF2-40B4-BE49-F238E27FC236}">
                <a16:creationId xmlns:a16="http://schemas.microsoft.com/office/drawing/2014/main" id="{12EE41CE-2784-4201-8AED-B7C87E56044A}"/>
              </a:ext>
            </a:extLst>
          </p:cNvPr>
          <p:cNvSpPr/>
          <p:nvPr/>
        </p:nvSpPr>
        <p:spPr>
          <a:xfrm>
            <a:off x="3627173" y="5173621"/>
            <a:ext cx="2036190" cy="311675"/>
          </a:xfrm>
          <a:prstGeom prst="rect">
            <a:avLst/>
          </a:prstGeom>
          <a:solidFill>
            <a:srgbClr val="00B05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bg1"/>
                </a:solidFill>
              </a:rPr>
              <a:t>Final Design</a:t>
            </a:r>
          </a:p>
        </p:txBody>
      </p:sp>
      <p:sp>
        <p:nvSpPr>
          <p:cNvPr id="28" name="Arrow: Right 27">
            <a:extLst>
              <a:ext uri="{FF2B5EF4-FFF2-40B4-BE49-F238E27FC236}">
                <a16:creationId xmlns:a16="http://schemas.microsoft.com/office/drawing/2014/main" id="{DAC3834E-03A0-4981-8EC1-DB506EAB8A64}"/>
              </a:ext>
            </a:extLst>
          </p:cNvPr>
          <p:cNvSpPr/>
          <p:nvPr/>
        </p:nvSpPr>
        <p:spPr>
          <a:xfrm>
            <a:off x="6438473" y="5173621"/>
            <a:ext cx="1917963" cy="31167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ight Brace 28">
            <a:extLst>
              <a:ext uri="{FF2B5EF4-FFF2-40B4-BE49-F238E27FC236}">
                <a16:creationId xmlns:a16="http://schemas.microsoft.com/office/drawing/2014/main" id="{73CF1F5C-C451-4F78-85E8-421D9592C327}"/>
              </a:ext>
            </a:extLst>
          </p:cNvPr>
          <p:cNvSpPr/>
          <p:nvPr/>
        </p:nvSpPr>
        <p:spPr>
          <a:xfrm>
            <a:off x="5874270" y="3987538"/>
            <a:ext cx="353296" cy="27432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255536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F50C9C-3D11-485A-8BB4-2C763A939C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13</a:t>
            </a:fld>
            <a:endParaRPr lang="en-IN" dirty="0"/>
          </a:p>
        </p:txBody>
      </p:sp>
      <p:sp>
        <p:nvSpPr>
          <p:cNvPr id="5" name="Title 3">
            <a:extLst>
              <a:ext uri="{FF2B5EF4-FFF2-40B4-BE49-F238E27FC236}">
                <a16:creationId xmlns:a16="http://schemas.microsoft.com/office/drawing/2014/main" id="{A5AB6118-B61A-4BAD-9188-350A616FD761}"/>
              </a:ext>
            </a:extLst>
          </p:cNvPr>
          <p:cNvSpPr>
            <a:spLocks noGrp="1"/>
          </p:cNvSpPr>
          <p:nvPr>
            <p:ph type="title"/>
          </p:nvPr>
        </p:nvSpPr>
        <p:spPr>
          <a:xfrm>
            <a:off x="515938" y="214894"/>
            <a:ext cx="11150700" cy="545400"/>
          </a:xfrm>
        </p:spPr>
        <p:txBody>
          <a:bodyPr/>
          <a:lstStyle/>
          <a:p>
            <a:r>
              <a:rPr lang="en-IN" dirty="0"/>
              <a:t>PROTOTYPE DEVELOPMENT OF HINDFOOT OF ORTHOSIS</a:t>
            </a:r>
          </a:p>
        </p:txBody>
      </p:sp>
      <p:sp>
        <p:nvSpPr>
          <p:cNvPr id="10" name="Rectangle 9">
            <a:extLst>
              <a:ext uri="{FF2B5EF4-FFF2-40B4-BE49-F238E27FC236}">
                <a16:creationId xmlns:a16="http://schemas.microsoft.com/office/drawing/2014/main" id="{03416368-3371-4FD4-856E-B3D9FE45A5F4}"/>
              </a:ext>
            </a:extLst>
          </p:cNvPr>
          <p:cNvSpPr/>
          <p:nvPr/>
        </p:nvSpPr>
        <p:spPr>
          <a:xfrm>
            <a:off x="515934" y="831376"/>
            <a:ext cx="2036190" cy="311675"/>
          </a:xfrm>
          <a:prstGeom prst="rect">
            <a:avLst/>
          </a:prstGeom>
          <a:solidFill>
            <a:srgbClr val="0070C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bg1"/>
                </a:solidFill>
              </a:rPr>
              <a:t>Iteration-1 </a:t>
            </a:r>
          </a:p>
        </p:txBody>
      </p:sp>
      <p:sp>
        <p:nvSpPr>
          <p:cNvPr id="20" name="Rectangle 19">
            <a:extLst>
              <a:ext uri="{FF2B5EF4-FFF2-40B4-BE49-F238E27FC236}">
                <a16:creationId xmlns:a16="http://schemas.microsoft.com/office/drawing/2014/main" id="{A03B2975-8534-4D71-8D8C-08EBE5E32D78}"/>
              </a:ext>
            </a:extLst>
          </p:cNvPr>
          <p:cNvSpPr/>
          <p:nvPr/>
        </p:nvSpPr>
        <p:spPr>
          <a:xfrm>
            <a:off x="510867" y="3799358"/>
            <a:ext cx="2036190" cy="311675"/>
          </a:xfrm>
          <a:prstGeom prst="rect">
            <a:avLst/>
          </a:prstGeom>
          <a:solidFill>
            <a:srgbClr val="0070C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bg1"/>
                </a:solidFill>
              </a:rPr>
              <a:t>Iteration-2</a:t>
            </a:r>
          </a:p>
        </p:txBody>
      </p:sp>
      <p:sp>
        <p:nvSpPr>
          <p:cNvPr id="23" name="Rectangle 22">
            <a:extLst>
              <a:ext uri="{FF2B5EF4-FFF2-40B4-BE49-F238E27FC236}">
                <a16:creationId xmlns:a16="http://schemas.microsoft.com/office/drawing/2014/main" id="{E1F0F923-1D20-4F92-B1C5-128F47A2EFA0}"/>
              </a:ext>
            </a:extLst>
          </p:cNvPr>
          <p:cNvSpPr/>
          <p:nvPr/>
        </p:nvSpPr>
        <p:spPr>
          <a:xfrm>
            <a:off x="3629683" y="841773"/>
            <a:ext cx="4560754" cy="301278"/>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tx1"/>
                </a:solidFill>
              </a:rPr>
              <a:t>CAD Model with exact dimension </a:t>
            </a:r>
            <a:r>
              <a:rPr lang="en-IN" dirty="0">
                <a:solidFill>
                  <a:schemeClr val="bg1"/>
                </a:solidFill>
              </a:rPr>
              <a:t> </a:t>
            </a:r>
          </a:p>
        </p:txBody>
      </p:sp>
      <p:sp>
        <p:nvSpPr>
          <p:cNvPr id="26" name="Rectangle 25">
            <a:extLst>
              <a:ext uri="{FF2B5EF4-FFF2-40B4-BE49-F238E27FC236}">
                <a16:creationId xmlns:a16="http://schemas.microsoft.com/office/drawing/2014/main" id="{6FCD0F3B-17A9-4E0C-9E51-B789D2E877D6}"/>
              </a:ext>
            </a:extLst>
          </p:cNvPr>
          <p:cNvSpPr/>
          <p:nvPr/>
        </p:nvSpPr>
        <p:spPr>
          <a:xfrm>
            <a:off x="3629683" y="3799358"/>
            <a:ext cx="5670740" cy="31167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tx1"/>
                </a:solidFill>
              </a:rPr>
              <a:t>Encountering filling allowances with shrinkage allowances</a:t>
            </a:r>
            <a:endParaRPr lang="en-IN" dirty="0">
              <a:solidFill>
                <a:schemeClr val="bg1"/>
              </a:solidFill>
            </a:endParaRPr>
          </a:p>
        </p:txBody>
      </p:sp>
      <p:pic>
        <p:nvPicPr>
          <p:cNvPr id="30" name="Picture 29">
            <a:extLst>
              <a:ext uri="{FF2B5EF4-FFF2-40B4-BE49-F238E27FC236}">
                <a16:creationId xmlns:a16="http://schemas.microsoft.com/office/drawing/2014/main" id="{DF4C24DD-BA0F-4934-95D2-6B7C87F1D621}"/>
              </a:ext>
            </a:extLst>
          </p:cNvPr>
          <p:cNvPicPr/>
          <p:nvPr/>
        </p:nvPicPr>
        <p:blipFill rotWithShape="1">
          <a:blip r:embed="rId2">
            <a:extLst>
              <a:ext uri="{28A0092B-C50C-407E-A947-70E740481C1C}">
                <a14:useLocalDpi xmlns:a14="http://schemas.microsoft.com/office/drawing/2010/main" val="0"/>
              </a:ext>
            </a:extLst>
          </a:blip>
          <a:srcRect l="11359" t="23048" r="11763" b="8714"/>
          <a:stretch/>
        </p:blipFill>
        <p:spPr bwMode="auto">
          <a:xfrm rot="3401305">
            <a:off x="311925" y="1640281"/>
            <a:ext cx="1333441" cy="977034"/>
          </a:xfrm>
          <a:prstGeom prst="rect">
            <a:avLst/>
          </a:prstGeom>
          <a:noFill/>
          <a:ln>
            <a:noFill/>
          </a:ln>
          <a:extLst>
            <a:ext uri="{53640926-AAD7-44D8-BBD7-CCE9431645EC}">
              <a14:shadowObscured xmlns:a14="http://schemas.microsoft.com/office/drawing/2010/main"/>
            </a:ext>
          </a:extLst>
        </p:spPr>
      </p:pic>
      <p:pic>
        <p:nvPicPr>
          <p:cNvPr id="31" name="Picture 30">
            <a:extLst>
              <a:ext uri="{FF2B5EF4-FFF2-40B4-BE49-F238E27FC236}">
                <a16:creationId xmlns:a16="http://schemas.microsoft.com/office/drawing/2014/main" id="{5E90D4DA-B2E0-EA08-E6DF-FC328C703981}"/>
              </a:ext>
            </a:extLst>
          </p:cNvPr>
          <p:cNvPicPr/>
          <p:nvPr/>
        </p:nvPicPr>
        <p:blipFill rotWithShape="1">
          <a:blip r:embed="rId3" cstate="print">
            <a:extLst>
              <a:ext uri="{BEBA8EAE-BF5A-486C-A8C5-ECC9F3942E4B}">
                <a14:imgProps xmlns:a14="http://schemas.microsoft.com/office/drawing/2010/main">
                  <a14:imgLayer r:embed="rId4">
                    <a14:imgEffect>
                      <a14:backgroundRemoval t="29758" b="73126" l="31661" r="66869">
                        <a14:foregroundMark x1="31747" y1="56401" x2="31747" y2="56401"/>
                        <a14:foregroundMark x1="33478" y1="49020" x2="33478" y2="49020"/>
                        <a14:foregroundMark x1="42647" y1="31027" x2="42647" y2="31027"/>
                        <a14:foregroundMark x1="44637" y1="29873" x2="44637" y2="29873"/>
                        <a14:foregroundMark x1="66349" y1="34602" x2="66349" y2="34602"/>
                        <a14:foregroundMark x1="66349" y1="40600" x2="66869" y2="40830"/>
                        <a14:foregroundMark x1="65830" y1="33218" x2="65830" y2="33218"/>
                        <a14:foregroundMark x1="66263" y1="32065" x2="66263" y2="32065"/>
                        <a14:foregroundMark x1="66349" y1="32641" x2="64273" y2="32987"/>
                        <a14:backgroundMark x1="35294" y1="34833" x2="35294" y2="34833"/>
                      </a14:backgroundRemoval>
                    </a14:imgEffect>
                  </a14:imgLayer>
                </a14:imgProps>
              </a:ext>
              <a:ext uri="{28A0092B-C50C-407E-A947-70E740481C1C}">
                <a14:useLocalDpi xmlns:a14="http://schemas.microsoft.com/office/drawing/2010/main" val="0"/>
              </a:ext>
            </a:extLst>
          </a:blip>
          <a:srcRect l="29457" t="27538" r="30154" b="21756"/>
          <a:stretch/>
        </p:blipFill>
        <p:spPr>
          <a:xfrm>
            <a:off x="1848195" y="1353618"/>
            <a:ext cx="1586252" cy="1721901"/>
          </a:xfrm>
          <a:prstGeom prst="rect">
            <a:avLst/>
          </a:prstGeom>
        </p:spPr>
      </p:pic>
      <p:pic>
        <p:nvPicPr>
          <p:cNvPr id="32" name="Picture 31">
            <a:extLst>
              <a:ext uri="{FF2B5EF4-FFF2-40B4-BE49-F238E27FC236}">
                <a16:creationId xmlns:a16="http://schemas.microsoft.com/office/drawing/2014/main" id="{FAFA0FE5-6BC7-40BB-83CD-3D2860C724C6}"/>
              </a:ext>
            </a:extLst>
          </p:cNvPr>
          <p:cNvPicPr/>
          <p:nvPr/>
        </p:nvPicPr>
        <p:blipFill rotWithShape="1">
          <a:blip r:embed="rId5">
            <a:extLst>
              <a:ext uri="{28A0092B-C50C-407E-A947-70E740481C1C}">
                <a14:useLocalDpi xmlns:a14="http://schemas.microsoft.com/office/drawing/2010/main" val="0"/>
              </a:ext>
            </a:extLst>
          </a:blip>
          <a:srcRect l="10679" t="19225" r="49514" b="12384"/>
          <a:stretch/>
        </p:blipFill>
        <p:spPr bwMode="auto">
          <a:xfrm>
            <a:off x="4196630" y="1143051"/>
            <a:ext cx="1586252" cy="2017218"/>
          </a:xfrm>
          <a:prstGeom prst="rect">
            <a:avLst/>
          </a:prstGeom>
          <a:noFill/>
          <a:ln>
            <a:noFill/>
          </a:ln>
          <a:extLst>
            <a:ext uri="{53640926-AAD7-44D8-BBD7-CCE9431645EC}">
              <a14:shadowObscured xmlns:a14="http://schemas.microsoft.com/office/drawing/2010/main"/>
            </a:ext>
          </a:extLst>
        </p:spPr>
      </p:pic>
      <p:pic>
        <p:nvPicPr>
          <p:cNvPr id="33" name="Picture 32">
            <a:extLst>
              <a:ext uri="{FF2B5EF4-FFF2-40B4-BE49-F238E27FC236}">
                <a16:creationId xmlns:a16="http://schemas.microsoft.com/office/drawing/2014/main" id="{5E24E701-8A28-4997-82BE-F045FFD10EF0}"/>
              </a:ext>
            </a:extLst>
          </p:cNvPr>
          <p:cNvPicPr/>
          <p:nvPr/>
        </p:nvPicPr>
        <p:blipFill rotWithShape="1">
          <a:blip r:embed="rId6">
            <a:extLst>
              <a:ext uri="{28A0092B-C50C-407E-A947-70E740481C1C}">
                <a14:useLocalDpi xmlns:a14="http://schemas.microsoft.com/office/drawing/2010/main" val="0"/>
              </a:ext>
            </a:extLst>
          </a:blip>
          <a:srcRect l="20527" t="2957" r="62275" b="60999"/>
          <a:stretch/>
        </p:blipFill>
        <p:spPr bwMode="auto">
          <a:xfrm rot="4998110">
            <a:off x="6925013" y="896035"/>
            <a:ext cx="944880" cy="1485900"/>
          </a:xfrm>
          <a:prstGeom prst="rect">
            <a:avLst/>
          </a:prstGeom>
          <a:noFill/>
          <a:ln>
            <a:noFill/>
          </a:ln>
          <a:extLst>
            <a:ext uri="{53640926-AAD7-44D8-BBD7-CCE9431645EC}">
              <a14:shadowObscured xmlns:a14="http://schemas.microsoft.com/office/drawing/2010/main"/>
            </a:ext>
          </a:extLst>
        </p:spPr>
      </p:pic>
      <p:pic>
        <p:nvPicPr>
          <p:cNvPr id="34" name="Picture 33">
            <a:extLst>
              <a:ext uri="{FF2B5EF4-FFF2-40B4-BE49-F238E27FC236}">
                <a16:creationId xmlns:a16="http://schemas.microsoft.com/office/drawing/2014/main" id="{DE85B295-DB45-4002-B96B-CA06D8695D24}"/>
              </a:ext>
            </a:extLst>
          </p:cNvPr>
          <p:cNvPicPr/>
          <p:nvPr/>
        </p:nvPicPr>
        <p:blipFill rotWithShape="1">
          <a:blip r:embed="rId7">
            <a:extLst>
              <a:ext uri="{28A0092B-C50C-407E-A947-70E740481C1C}">
                <a14:useLocalDpi xmlns:a14="http://schemas.microsoft.com/office/drawing/2010/main" val="0"/>
              </a:ext>
            </a:extLst>
          </a:blip>
          <a:srcRect l="4252" t="25243" r="57671" b="56449"/>
          <a:stretch/>
        </p:blipFill>
        <p:spPr bwMode="auto">
          <a:xfrm rot="21447121">
            <a:off x="6816330" y="2030467"/>
            <a:ext cx="1569720" cy="1005840"/>
          </a:xfrm>
          <a:prstGeom prst="rect">
            <a:avLst/>
          </a:prstGeom>
          <a:noFill/>
          <a:ln>
            <a:noFill/>
          </a:ln>
          <a:extLst>
            <a:ext uri="{53640926-AAD7-44D8-BBD7-CCE9431645EC}">
              <a14:shadowObscured xmlns:a14="http://schemas.microsoft.com/office/drawing/2010/main"/>
            </a:ext>
          </a:extLst>
        </p:spPr>
      </p:pic>
      <p:pic>
        <p:nvPicPr>
          <p:cNvPr id="35" name="Picture 34">
            <a:extLst>
              <a:ext uri="{FF2B5EF4-FFF2-40B4-BE49-F238E27FC236}">
                <a16:creationId xmlns:a16="http://schemas.microsoft.com/office/drawing/2014/main" id="{D73F3B1F-2FA2-44AD-AC07-F9F143CC10D1}"/>
              </a:ext>
            </a:extLst>
          </p:cNvPr>
          <p:cNvPicPr/>
          <p:nvPr/>
        </p:nvPicPr>
        <p:blipFill rotWithShape="1">
          <a:blip r:embed="rId8">
            <a:extLst>
              <a:ext uri="{28A0092B-C50C-407E-A947-70E740481C1C}">
                <a14:useLocalDpi xmlns:a14="http://schemas.microsoft.com/office/drawing/2010/main" val="0"/>
              </a:ext>
            </a:extLst>
          </a:blip>
          <a:srcRect l="14861" t="17030" r="19166" b="24849"/>
          <a:stretch/>
        </p:blipFill>
        <p:spPr bwMode="auto">
          <a:xfrm rot="10800000">
            <a:off x="9012024" y="1296640"/>
            <a:ext cx="2096921" cy="1650932"/>
          </a:xfrm>
          <a:prstGeom prst="rect">
            <a:avLst/>
          </a:prstGeom>
          <a:noFill/>
          <a:ln>
            <a:noFill/>
          </a:ln>
          <a:extLst>
            <a:ext uri="{53640926-AAD7-44D8-BBD7-CCE9431645EC}">
              <a14:shadowObscured xmlns:a14="http://schemas.microsoft.com/office/drawing/2010/main"/>
            </a:ext>
          </a:extLst>
        </p:spPr>
      </p:pic>
      <p:sp>
        <p:nvSpPr>
          <p:cNvPr id="36" name="Arrow: Right 35">
            <a:extLst>
              <a:ext uri="{FF2B5EF4-FFF2-40B4-BE49-F238E27FC236}">
                <a16:creationId xmlns:a16="http://schemas.microsoft.com/office/drawing/2014/main" id="{F3DE9631-6821-4FD1-993D-B91888BD3E40}"/>
              </a:ext>
            </a:extLst>
          </p:cNvPr>
          <p:cNvSpPr/>
          <p:nvPr/>
        </p:nvSpPr>
        <p:spPr>
          <a:xfrm>
            <a:off x="2748642" y="831376"/>
            <a:ext cx="740857" cy="326766"/>
          </a:xfrm>
          <a:prstGeom prst="rightArrow">
            <a:avLst/>
          </a:prstGeom>
          <a:solidFill>
            <a:srgbClr val="00B05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pic>
        <p:nvPicPr>
          <p:cNvPr id="37" name="Picture 36">
            <a:extLst>
              <a:ext uri="{FF2B5EF4-FFF2-40B4-BE49-F238E27FC236}">
                <a16:creationId xmlns:a16="http://schemas.microsoft.com/office/drawing/2014/main" id="{81B04F3D-E952-4E98-9D65-73A1B53E3B9F}"/>
              </a:ext>
            </a:extLst>
          </p:cNvPr>
          <p:cNvPicPr/>
          <p:nvPr/>
        </p:nvPicPr>
        <p:blipFill rotWithShape="1">
          <a:blip r:embed="rId9">
            <a:extLst>
              <a:ext uri="{28A0092B-C50C-407E-A947-70E740481C1C}">
                <a14:useLocalDpi xmlns:a14="http://schemas.microsoft.com/office/drawing/2010/main" val="0"/>
              </a:ext>
            </a:extLst>
          </a:blip>
          <a:srcRect l="28748" t="23011" r="44346" b="32921"/>
          <a:stretch/>
        </p:blipFill>
        <p:spPr bwMode="auto">
          <a:xfrm rot="559331">
            <a:off x="566160" y="4381176"/>
            <a:ext cx="824967" cy="1732307"/>
          </a:xfrm>
          <a:prstGeom prst="rect">
            <a:avLst/>
          </a:prstGeom>
          <a:noFill/>
          <a:ln>
            <a:noFill/>
          </a:ln>
          <a:extLst>
            <a:ext uri="{53640926-AAD7-44D8-BBD7-CCE9431645EC}">
              <a14:shadowObscured xmlns:a14="http://schemas.microsoft.com/office/drawing/2010/main"/>
            </a:ext>
          </a:extLst>
        </p:spPr>
      </p:pic>
      <p:pic>
        <p:nvPicPr>
          <p:cNvPr id="38" name="Picture 37">
            <a:extLst>
              <a:ext uri="{FF2B5EF4-FFF2-40B4-BE49-F238E27FC236}">
                <a16:creationId xmlns:a16="http://schemas.microsoft.com/office/drawing/2014/main" id="{94350F44-9399-4B49-9034-9ACA5068425E}"/>
              </a:ext>
            </a:extLst>
          </p:cNvPr>
          <p:cNvPicPr/>
          <p:nvPr/>
        </p:nvPicPr>
        <p:blipFill rotWithShape="1">
          <a:blip r:embed="rId10">
            <a:extLst>
              <a:ext uri="{28A0092B-C50C-407E-A947-70E740481C1C}">
                <a14:useLocalDpi xmlns:a14="http://schemas.microsoft.com/office/drawing/2010/main" val="0"/>
              </a:ext>
            </a:extLst>
          </a:blip>
          <a:srcRect l="11768" t="21522" r="20196" b="31567"/>
          <a:stretch/>
        </p:blipFill>
        <p:spPr bwMode="auto">
          <a:xfrm>
            <a:off x="1730547" y="4416565"/>
            <a:ext cx="2036190" cy="1843062"/>
          </a:xfrm>
          <a:prstGeom prst="rect">
            <a:avLst/>
          </a:prstGeom>
          <a:noFill/>
          <a:ln>
            <a:noFill/>
          </a:ln>
          <a:extLst>
            <a:ext uri="{53640926-AAD7-44D8-BBD7-CCE9431645EC}">
              <a14:shadowObscured xmlns:a14="http://schemas.microsoft.com/office/drawing/2010/main"/>
            </a:ext>
          </a:extLst>
        </p:spPr>
      </p:pic>
      <p:pic>
        <p:nvPicPr>
          <p:cNvPr id="39" name="Picture 38">
            <a:extLst>
              <a:ext uri="{FF2B5EF4-FFF2-40B4-BE49-F238E27FC236}">
                <a16:creationId xmlns:a16="http://schemas.microsoft.com/office/drawing/2014/main" id="{BB029E78-B292-424A-BDCD-E7510C77A5E1}"/>
              </a:ext>
            </a:extLst>
          </p:cNvPr>
          <p:cNvPicPr/>
          <p:nvPr/>
        </p:nvPicPr>
        <p:blipFill rotWithShape="1">
          <a:blip r:embed="rId11">
            <a:extLst>
              <a:ext uri="{28A0092B-C50C-407E-A947-70E740481C1C}">
                <a14:useLocalDpi xmlns:a14="http://schemas.microsoft.com/office/drawing/2010/main" val="0"/>
              </a:ext>
            </a:extLst>
          </a:blip>
          <a:srcRect l="28987" t="6840" r="21636" b="13862"/>
          <a:stretch/>
        </p:blipFill>
        <p:spPr bwMode="auto">
          <a:xfrm rot="10800000">
            <a:off x="4057192" y="4141756"/>
            <a:ext cx="1985010" cy="2392680"/>
          </a:xfrm>
          <a:prstGeom prst="rect">
            <a:avLst/>
          </a:prstGeom>
          <a:noFill/>
          <a:ln>
            <a:noFill/>
          </a:ln>
          <a:extLst>
            <a:ext uri="{53640926-AAD7-44D8-BBD7-CCE9431645EC}">
              <a14:shadowObscured xmlns:a14="http://schemas.microsoft.com/office/drawing/2010/main"/>
            </a:ext>
          </a:extLst>
        </p:spPr>
      </p:pic>
      <p:pic>
        <p:nvPicPr>
          <p:cNvPr id="41" name="Picture 40">
            <a:extLst>
              <a:ext uri="{FF2B5EF4-FFF2-40B4-BE49-F238E27FC236}">
                <a16:creationId xmlns:a16="http://schemas.microsoft.com/office/drawing/2014/main" id="{D285C3BC-73D0-411B-8FB0-645708A994E6}"/>
              </a:ext>
            </a:extLst>
          </p:cNvPr>
          <p:cNvPicPr/>
          <p:nvPr/>
        </p:nvPicPr>
        <p:blipFill rotWithShape="1">
          <a:blip r:embed="rId12">
            <a:extLst>
              <a:ext uri="{28A0092B-C50C-407E-A947-70E740481C1C}">
                <a14:useLocalDpi xmlns:a14="http://schemas.microsoft.com/office/drawing/2010/main" val="0"/>
              </a:ext>
            </a:extLst>
          </a:blip>
          <a:srcRect l="17745" t="18863" r="26247" b="20111"/>
          <a:stretch/>
        </p:blipFill>
        <p:spPr bwMode="auto">
          <a:xfrm>
            <a:off x="6715171" y="4217129"/>
            <a:ext cx="1585967" cy="2317308"/>
          </a:xfrm>
          <a:prstGeom prst="rect">
            <a:avLst/>
          </a:prstGeom>
          <a:noFill/>
          <a:ln>
            <a:noFill/>
          </a:ln>
          <a:extLst>
            <a:ext uri="{53640926-AAD7-44D8-BBD7-CCE9431645EC}">
              <a14:shadowObscured xmlns:a14="http://schemas.microsoft.com/office/drawing/2010/main"/>
            </a:ext>
          </a:extLst>
        </p:spPr>
      </p:pic>
      <p:pic>
        <p:nvPicPr>
          <p:cNvPr id="42" name="Picture 41">
            <a:extLst>
              <a:ext uri="{FF2B5EF4-FFF2-40B4-BE49-F238E27FC236}">
                <a16:creationId xmlns:a16="http://schemas.microsoft.com/office/drawing/2014/main" id="{1AB7FBCC-82F2-4A1A-BBA2-8F3A66941C53}"/>
              </a:ext>
            </a:extLst>
          </p:cNvPr>
          <p:cNvPicPr/>
          <p:nvPr/>
        </p:nvPicPr>
        <p:blipFill rotWithShape="1">
          <a:blip r:embed="rId13">
            <a:extLst>
              <a:ext uri="{28A0092B-C50C-407E-A947-70E740481C1C}">
                <a14:useLocalDpi xmlns:a14="http://schemas.microsoft.com/office/drawing/2010/main" val="0"/>
              </a:ext>
            </a:extLst>
          </a:blip>
          <a:srcRect l="22980" r="30288"/>
          <a:stretch/>
        </p:blipFill>
        <p:spPr bwMode="auto">
          <a:xfrm rot="5400000">
            <a:off x="8902942" y="3963529"/>
            <a:ext cx="2042499" cy="2549702"/>
          </a:xfrm>
          <a:prstGeom prst="rect">
            <a:avLst/>
          </a:prstGeom>
          <a:noFill/>
          <a:ln>
            <a:noFill/>
          </a:ln>
          <a:extLst>
            <a:ext uri="{53640926-AAD7-44D8-BBD7-CCE9431645EC}">
              <a14:shadowObscured xmlns:a14="http://schemas.microsoft.com/office/drawing/2010/main"/>
            </a:ext>
          </a:extLst>
        </p:spPr>
      </p:pic>
      <p:sp>
        <p:nvSpPr>
          <p:cNvPr id="43" name="Arrow: Right 42">
            <a:extLst>
              <a:ext uri="{FF2B5EF4-FFF2-40B4-BE49-F238E27FC236}">
                <a16:creationId xmlns:a16="http://schemas.microsoft.com/office/drawing/2014/main" id="{C3EE2AD8-8386-4241-B674-D09A8BD44A90}"/>
              </a:ext>
            </a:extLst>
          </p:cNvPr>
          <p:cNvSpPr/>
          <p:nvPr/>
        </p:nvSpPr>
        <p:spPr>
          <a:xfrm>
            <a:off x="2748642" y="3784267"/>
            <a:ext cx="740857" cy="326766"/>
          </a:xfrm>
          <a:prstGeom prst="rightArrow">
            <a:avLst/>
          </a:prstGeom>
          <a:solidFill>
            <a:srgbClr val="00B05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91069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252425-E1C5-4B84-A499-DE5CF15BC862}"/>
              </a:ext>
            </a:extLst>
          </p:cNvPr>
          <p:cNvSpPr>
            <a:spLocks noGrp="1"/>
          </p:cNvSpPr>
          <p:nvPr>
            <p:ph type="ctrTitle"/>
          </p:nvPr>
        </p:nvSpPr>
        <p:spPr/>
        <p:txBody>
          <a:bodyPr/>
          <a:lstStyle/>
          <a:p>
            <a:r>
              <a:rPr lang="en-US" sz="4000" dirty="0"/>
              <a:t>AUTOMATION IN EXISTING CLUBFOOT ORTHOSIS</a:t>
            </a:r>
            <a:endParaRPr lang="en-IN" sz="4000" dirty="0"/>
          </a:p>
        </p:txBody>
      </p:sp>
      <p:pic>
        <p:nvPicPr>
          <p:cNvPr id="9" name="Picture Placeholder 8">
            <a:extLst>
              <a:ext uri="{FF2B5EF4-FFF2-40B4-BE49-F238E27FC236}">
                <a16:creationId xmlns:a16="http://schemas.microsoft.com/office/drawing/2014/main" id="{954A2568-3ED6-4893-84D9-436C6AA07623}"/>
              </a:ext>
            </a:extLst>
          </p:cNvPr>
          <p:cNvPicPr>
            <a:picLocks noGrp="1" noChangeAspect="1"/>
          </p:cNvPicPr>
          <p:nvPr>
            <p:ph type="pic" idx="2"/>
          </p:nvPr>
        </p:nvPicPr>
        <p:blipFill rotWithShape="1">
          <a:blip r:embed="rId2"/>
          <a:srcRect l="26728" t="-818" r="15100" b="972"/>
          <a:stretch/>
        </p:blipFill>
        <p:spPr>
          <a:xfrm>
            <a:off x="710812" y="728545"/>
            <a:ext cx="5305800" cy="5305800"/>
          </a:xfrm>
        </p:spPr>
      </p:pic>
      <p:sp>
        <p:nvSpPr>
          <p:cNvPr id="2" name="Slide Number Placeholder 1">
            <a:extLst>
              <a:ext uri="{FF2B5EF4-FFF2-40B4-BE49-F238E27FC236}">
                <a16:creationId xmlns:a16="http://schemas.microsoft.com/office/drawing/2014/main" id="{25814484-0F78-4A9D-BCA0-DAD89E1CF76D}"/>
              </a:ext>
            </a:extLst>
          </p:cNvPr>
          <p:cNvSpPr>
            <a:spLocks noGrp="1"/>
          </p:cNvSpPr>
          <p:nvPr>
            <p:ph type="sldNum" idx="4294967295"/>
          </p:nvPr>
        </p:nvSpPr>
        <p:spPr>
          <a:xfrm>
            <a:off x="11896725" y="6456363"/>
            <a:ext cx="295275" cy="187325"/>
          </a:xfrm>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14</a:t>
            </a:fld>
            <a:endParaRPr lang="en-IN" dirty="0"/>
          </a:p>
        </p:txBody>
      </p:sp>
    </p:spTree>
    <p:extLst>
      <p:ext uri="{BB962C8B-B14F-4D97-AF65-F5344CB8AC3E}">
        <p14:creationId xmlns:p14="http://schemas.microsoft.com/office/powerpoint/2010/main" val="2584984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B79543-59EA-4C90-B3F6-9BB7A38A62EE}"/>
              </a:ext>
            </a:extLst>
          </p:cNvPr>
          <p:cNvSpPr>
            <a:spLocks noGrp="1"/>
          </p:cNvSpPr>
          <p:nvPr>
            <p:ph type="title"/>
          </p:nvPr>
        </p:nvSpPr>
        <p:spPr/>
        <p:txBody>
          <a:bodyPr/>
          <a:lstStyle/>
          <a:p>
            <a:r>
              <a:rPr lang="en-US" dirty="0"/>
              <a:t>AUTOMATION IN EXISTING CLUBFOOT ORTHOSIS</a:t>
            </a:r>
            <a:endParaRPr lang="en-IN" dirty="0"/>
          </a:p>
        </p:txBody>
      </p:sp>
      <p:pic>
        <p:nvPicPr>
          <p:cNvPr id="15" name="Picture 14">
            <a:extLst>
              <a:ext uri="{FF2B5EF4-FFF2-40B4-BE49-F238E27FC236}">
                <a16:creationId xmlns:a16="http://schemas.microsoft.com/office/drawing/2014/main" id="{509BFE97-14FD-47D9-B0C4-AC8524B16D45}"/>
              </a:ext>
            </a:extLst>
          </p:cNvPr>
          <p:cNvPicPr>
            <a:picLocks noChangeAspect="1"/>
          </p:cNvPicPr>
          <p:nvPr/>
        </p:nvPicPr>
        <p:blipFill rotWithShape="1">
          <a:blip r:embed="rId2"/>
          <a:srcRect l="544"/>
          <a:stretch/>
        </p:blipFill>
        <p:spPr>
          <a:xfrm>
            <a:off x="515938" y="1614243"/>
            <a:ext cx="2535810" cy="1929884"/>
          </a:xfrm>
          <a:prstGeom prst="rect">
            <a:avLst/>
          </a:prstGeom>
        </p:spPr>
      </p:pic>
      <p:sp>
        <p:nvSpPr>
          <p:cNvPr id="16" name="Rectangle 15">
            <a:extLst>
              <a:ext uri="{FF2B5EF4-FFF2-40B4-BE49-F238E27FC236}">
                <a16:creationId xmlns:a16="http://schemas.microsoft.com/office/drawing/2014/main" id="{FD280E94-D611-4004-8564-92967D5D3924}"/>
              </a:ext>
            </a:extLst>
          </p:cNvPr>
          <p:cNvSpPr/>
          <p:nvPr/>
        </p:nvSpPr>
        <p:spPr>
          <a:xfrm>
            <a:off x="765748" y="3896761"/>
            <a:ext cx="2036190" cy="501315"/>
          </a:xfrm>
          <a:prstGeom prst="rect">
            <a:avLst/>
          </a:prstGeom>
          <a:solidFill>
            <a:srgbClr val="FF00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solidFill>
                  <a:schemeClr val="bg1"/>
                </a:solidFill>
              </a:rPr>
              <a:t>Children having Clubfoot problem</a:t>
            </a:r>
          </a:p>
        </p:txBody>
      </p:sp>
      <p:pic>
        <p:nvPicPr>
          <p:cNvPr id="20" name="Picture 19">
            <a:extLst>
              <a:ext uri="{FF2B5EF4-FFF2-40B4-BE49-F238E27FC236}">
                <a16:creationId xmlns:a16="http://schemas.microsoft.com/office/drawing/2014/main" id="{1936A436-C504-43C0-AD0B-D63AB5A08B13}"/>
              </a:ext>
            </a:extLst>
          </p:cNvPr>
          <p:cNvPicPr>
            <a:picLocks noChangeAspect="1"/>
          </p:cNvPicPr>
          <p:nvPr/>
        </p:nvPicPr>
        <p:blipFill rotWithShape="1">
          <a:blip r:embed="rId3">
            <a:extLst>
              <a:ext uri="{28A0092B-C50C-407E-A947-70E740481C1C}">
                <a14:useLocalDpi xmlns:a14="http://schemas.microsoft.com/office/drawing/2010/main" val="0"/>
              </a:ext>
            </a:extLst>
          </a:blip>
          <a:srcRect t="1683"/>
          <a:stretch/>
        </p:blipFill>
        <p:spPr bwMode="auto">
          <a:xfrm>
            <a:off x="4739076" y="1479217"/>
            <a:ext cx="1054723" cy="2199936"/>
          </a:xfrm>
          <a:prstGeom prst="rect">
            <a:avLst/>
          </a:prstGeom>
          <a:noFill/>
          <a:ln>
            <a:noFill/>
          </a:ln>
        </p:spPr>
      </p:pic>
      <p:cxnSp>
        <p:nvCxnSpPr>
          <p:cNvPr id="29" name="Straight Arrow Connector 28">
            <a:extLst>
              <a:ext uri="{FF2B5EF4-FFF2-40B4-BE49-F238E27FC236}">
                <a16:creationId xmlns:a16="http://schemas.microsoft.com/office/drawing/2014/main" id="{8DC1F4D1-21F6-4C59-8220-4CC62705B6EF}"/>
              </a:ext>
            </a:extLst>
          </p:cNvPr>
          <p:cNvCxnSpPr>
            <a:stCxn id="15" idx="3"/>
            <a:endCxn id="20" idx="1"/>
          </p:cNvCxnSpPr>
          <p:nvPr/>
        </p:nvCxnSpPr>
        <p:spPr>
          <a:xfrm>
            <a:off x="3051748" y="2579185"/>
            <a:ext cx="16873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4311BAC7-1980-4C86-90A5-9320BF25E85E}"/>
              </a:ext>
            </a:extLst>
          </p:cNvPr>
          <p:cNvSpPr/>
          <p:nvPr/>
        </p:nvSpPr>
        <p:spPr>
          <a:xfrm>
            <a:off x="4248342" y="3777500"/>
            <a:ext cx="2036190" cy="501315"/>
          </a:xfrm>
          <a:prstGeom prst="rect">
            <a:avLst/>
          </a:prstGeom>
          <a:solidFill>
            <a:srgbClr val="7030A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Wearing mechanical type orthosis</a:t>
            </a:r>
            <a:endParaRPr lang="en-IN" dirty="0">
              <a:solidFill>
                <a:schemeClr val="bg1"/>
              </a:solidFill>
            </a:endParaRPr>
          </a:p>
        </p:txBody>
      </p:sp>
      <p:sp>
        <p:nvSpPr>
          <p:cNvPr id="34" name="Rectangle 33">
            <a:extLst>
              <a:ext uri="{FF2B5EF4-FFF2-40B4-BE49-F238E27FC236}">
                <a16:creationId xmlns:a16="http://schemas.microsoft.com/office/drawing/2014/main" id="{E5E9C719-526C-48FB-B593-13E27C1415BF}"/>
              </a:ext>
            </a:extLst>
          </p:cNvPr>
          <p:cNvSpPr/>
          <p:nvPr/>
        </p:nvSpPr>
        <p:spPr>
          <a:xfrm>
            <a:off x="6284532" y="4695294"/>
            <a:ext cx="3714625" cy="481844"/>
          </a:xfrm>
          <a:prstGeom prst="rect">
            <a:avLst/>
          </a:prstGeom>
          <a:solidFill>
            <a:srgbClr val="FFC0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tx1"/>
                </a:solidFill>
              </a:rPr>
              <a:t>Go to the doctor for weekly check-up and monitoring the orthosis</a:t>
            </a:r>
            <a:endParaRPr lang="en-IN" dirty="0">
              <a:solidFill>
                <a:schemeClr val="tx1"/>
              </a:solidFill>
            </a:endParaRPr>
          </a:p>
        </p:txBody>
      </p:sp>
      <p:pic>
        <p:nvPicPr>
          <p:cNvPr id="35" name="Picture 34">
            <a:extLst>
              <a:ext uri="{FF2B5EF4-FFF2-40B4-BE49-F238E27FC236}">
                <a16:creationId xmlns:a16="http://schemas.microsoft.com/office/drawing/2014/main" id="{340D1D00-F5AE-4884-9559-6AA775E95077}"/>
              </a:ext>
            </a:extLst>
          </p:cNvPr>
          <p:cNvPicPr>
            <a:picLocks noChangeAspect="1"/>
          </p:cNvPicPr>
          <p:nvPr/>
        </p:nvPicPr>
        <p:blipFill>
          <a:blip r:embed="rId4"/>
          <a:stretch>
            <a:fillRect/>
          </a:stretch>
        </p:blipFill>
        <p:spPr>
          <a:xfrm>
            <a:off x="9877716" y="1588047"/>
            <a:ext cx="1877510" cy="1908933"/>
          </a:xfrm>
          <a:prstGeom prst="rect">
            <a:avLst/>
          </a:prstGeom>
        </p:spPr>
      </p:pic>
      <p:cxnSp>
        <p:nvCxnSpPr>
          <p:cNvPr id="36" name="Straight Arrow Connector 35">
            <a:extLst>
              <a:ext uri="{FF2B5EF4-FFF2-40B4-BE49-F238E27FC236}">
                <a16:creationId xmlns:a16="http://schemas.microsoft.com/office/drawing/2014/main" id="{168C804F-5327-413E-81DF-BAA05908291C}"/>
              </a:ext>
            </a:extLst>
          </p:cNvPr>
          <p:cNvCxnSpPr>
            <a:cxnSpLocks/>
            <a:endCxn id="35" idx="1"/>
          </p:cNvCxnSpPr>
          <p:nvPr/>
        </p:nvCxnSpPr>
        <p:spPr>
          <a:xfrm>
            <a:off x="8484770" y="2542514"/>
            <a:ext cx="13929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ACF50064-1A8F-4FC9-ABF5-2BDC00EDB02E}"/>
              </a:ext>
            </a:extLst>
          </p:cNvPr>
          <p:cNvCxnSpPr>
            <a:stCxn id="35" idx="2"/>
            <a:endCxn id="34" idx="3"/>
          </p:cNvCxnSpPr>
          <p:nvPr/>
        </p:nvCxnSpPr>
        <p:spPr>
          <a:xfrm rot="5400000">
            <a:off x="9688196" y="3807941"/>
            <a:ext cx="1439236" cy="8173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09CEEDEE-94A7-4837-9A91-8B8E752141DA}"/>
              </a:ext>
            </a:extLst>
          </p:cNvPr>
          <p:cNvCxnSpPr>
            <a:cxnSpLocks/>
            <a:stCxn id="34" idx="1"/>
            <a:endCxn id="33" idx="2"/>
          </p:cNvCxnSpPr>
          <p:nvPr/>
        </p:nvCxnSpPr>
        <p:spPr>
          <a:xfrm rot="10800000">
            <a:off x="5266438" y="4278816"/>
            <a:ext cx="1018095" cy="65740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7" name="Callout: Line 46">
            <a:extLst>
              <a:ext uri="{FF2B5EF4-FFF2-40B4-BE49-F238E27FC236}">
                <a16:creationId xmlns:a16="http://schemas.microsoft.com/office/drawing/2014/main" id="{92A3BA42-A356-47F9-B2BF-8F00E3C16375}"/>
              </a:ext>
            </a:extLst>
          </p:cNvPr>
          <p:cNvSpPr/>
          <p:nvPr/>
        </p:nvSpPr>
        <p:spPr>
          <a:xfrm>
            <a:off x="8893427" y="5725014"/>
            <a:ext cx="1857175" cy="738664"/>
          </a:xfrm>
          <a:prstGeom prst="borderCallout1">
            <a:avLst>
              <a:gd name="adj1" fmla="val 18750"/>
              <a:gd name="adj2" fmla="val -8333"/>
              <a:gd name="adj3" fmla="val -73776"/>
              <a:gd name="adj4" fmla="val -4805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bg1"/>
                </a:solidFill>
                <a:latin typeface="Times New Roman" panose="02020603050405020304" pitchFamily="18" charset="0"/>
                <a:ea typeface="Calibri" panose="020F0502020204030204" pitchFamily="34" charset="0"/>
                <a:cs typeface="Mangal" panose="02040503050203030202" pitchFamily="18" charset="0"/>
              </a:rPr>
              <a:t>Excessively laborious</a:t>
            </a:r>
          </a:p>
          <a:p>
            <a:r>
              <a:rPr lang="en-IN" dirty="0">
                <a:solidFill>
                  <a:schemeClr val="bg1"/>
                </a:solidFill>
                <a:latin typeface="Times New Roman" panose="02020603050405020304" pitchFamily="18" charset="0"/>
                <a:ea typeface="Calibri" panose="020F0502020204030204" pitchFamily="34" charset="0"/>
                <a:cs typeface="Mangal" panose="02040503050203030202" pitchFamily="18" charset="0"/>
              </a:rPr>
              <a:t>Time-consuming</a:t>
            </a:r>
          </a:p>
        </p:txBody>
      </p:sp>
      <p:sp>
        <p:nvSpPr>
          <p:cNvPr id="48" name="Rectangle 47">
            <a:extLst>
              <a:ext uri="{FF2B5EF4-FFF2-40B4-BE49-F238E27FC236}">
                <a16:creationId xmlns:a16="http://schemas.microsoft.com/office/drawing/2014/main" id="{07FE7DB7-6370-4442-8C8F-B9FB0EE0954C}"/>
              </a:ext>
            </a:extLst>
          </p:cNvPr>
          <p:cNvSpPr/>
          <p:nvPr/>
        </p:nvSpPr>
        <p:spPr>
          <a:xfrm>
            <a:off x="1957629" y="5843688"/>
            <a:ext cx="2036190" cy="501315"/>
          </a:xfrm>
          <a:prstGeom prst="rect">
            <a:avLst/>
          </a:prstGeom>
          <a:solidFill>
            <a:srgbClr val="00B05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AUTOMATION</a:t>
            </a:r>
            <a:endParaRPr lang="en-IN" dirty="0">
              <a:solidFill>
                <a:schemeClr val="bg1"/>
              </a:solidFill>
            </a:endParaRPr>
          </a:p>
        </p:txBody>
      </p:sp>
      <p:sp>
        <p:nvSpPr>
          <p:cNvPr id="49" name="Arrow: Left 48">
            <a:extLst>
              <a:ext uri="{FF2B5EF4-FFF2-40B4-BE49-F238E27FC236}">
                <a16:creationId xmlns:a16="http://schemas.microsoft.com/office/drawing/2014/main" id="{F1FBD697-FECB-4D34-BE54-93B7BA33528D}"/>
              </a:ext>
            </a:extLst>
          </p:cNvPr>
          <p:cNvSpPr/>
          <p:nvPr/>
        </p:nvSpPr>
        <p:spPr>
          <a:xfrm>
            <a:off x="4380318" y="5920391"/>
            <a:ext cx="2535810" cy="295323"/>
          </a:xfrm>
          <a:prstGeom prst="lef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TextBox 49">
            <a:extLst>
              <a:ext uri="{FF2B5EF4-FFF2-40B4-BE49-F238E27FC236}">
                <a16:creationId xmlns:a16="http://schemas.microsoft.com/office/drawing/2014/main" id="{FDD8CD0E-1695-4723-8FDF-A1C7F3C87DF1}"/>
              </a:ext>
            </a:extLst>
          </p:cNvPr>
          <p:cNvSpPr txBox="1"/>
          <p:nvPr/>
        </p:nvSpPr>
        <p:spPr>
          <a:xfrm>
            <a:off x="4854804" y="5725014"/>
            <a:ext cx="971741" cy="307777"/>
          </a:xfrm>
          <a:prstGeom prst="rect">
            <a:avLst/>
          </a:prstGeom>
          <a:noFill/>
        </p:spPr>
        <p:txBody>
          <a:bodyPr wrap="none" rtlCol="0">
            <a:spAutoFit/>
          </a:bodyPr>
          <a:lstStyle/>
          <a:p>
            <a:r>
              <a:rPr lang="en-US" dirty="0"/>
              <a:t>Next level</a:t>
            </a:r>
            <a:endParaRPr lang="en-IN" dirty="0"/>
          </a:p>
        </p:txBody>
      </p:sp>
      <p:pic>
        <p:nvPicPr>
          <p:cNvPr id="2" name="Picture 1">
            <a:extLst>
              <a:ext uri="{FF2B5EF4-FFF2-40B4-BE49-F238E27FC236}">
                <a16:creationId xmlns:a16="http://schemas.microsoft.com/office/drawing/2014/main" id="{987B0C6E-5B8D-46E6-81AB-1E4B30EA5D07}"/>
              </a:ext>
            </a:extLst>
          </p:cNvPr>
          <p:cNvPicPr>
            <a:picLocks noChangeAspect="1"/>
          </p:cNvPicPr>
          <p:nvPr/>
        </p:nvPicPr>
        <p:blipFill>
          <a:blip r:embed="rId5"/>
          <a:stretch>
            <a:fillRect/>
          </a:stretch>
        </p:blipFill>
        <p:spPr>
          <a:xfrm>
            <a:off x="6678706" y="1117353"/>
            <a:ext cx="1745343" cy="2804403"/>
          </a:xfrm>
          <a:prstGeom prst="rect">
            <a:avLst/>
          </a:prstGeom>
        </p:spPr>
      </p:pic>
    </p:spTree>
    <p:extLst>
      <p:ext uri="{BB962C8B-B14F-4D97-AF65-F5344CB8AC3E}">
        <p14:creationId xmlns:p14="http://schemas.microsoft.com/office/powerpoint/2010/main" val="657416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D38F3D-0818-4CD9-9C23-240845D820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16</a:t>
            </a:fld>
            <a:endParaRPr lang="en-IN" dirty="0"/>
          </a:p>
        </p:txBody>
      </p:sp>
      <p:sp>
        <p:nvSpPr>
          <p:cNvPr id="3" name="Text Placeholder 2">
            <a:extLst>
              <a:ext uri="{FF2B5EF4-FFF2-40B4-BE49-F238E27FC236}">
                <a16:creationId xmlns:a16="http://schemas.microsoft.com/office/drawing/2014/main" id="{FDC56FBD-5F5D-4661-BDD4-E73057ADCF41}"/>
              </a:ext>
            </a:extLst>
          </p:cNvPr>
          <p:cNvSpPr>
            <a:spLocks noGrp="1"/>
          </p:cNvSpPr>
          <p:nvPr>
            <p:ph type="body" idx="1"/>
          </p:nvPr>
        </p:nvSpPr>
        <p:spPr/>
        <p:txBody>
          <a:bodyPr/>
          <a:lstStyle/>
          <a:p>
            <a:r>
              <a:rPr lang="en-IN" b="1" dirty="0"/>
              <a:t>Software:</a:t>
            </a:r>
            <a:endParaRPr lang="en-IN" dirty="0"/>
          </a:p>
          <a:p>
            <a:pPr lvl="1"/>
            <a:r>
              <a:rPr lang="en-IN" dirty="0"/>
              <a:t>MATLAB &amp; Simulink</a:t>
            </a:r>
          </a:p>
          <a:p>
            <a:pPr lvl="1"/>
            <a:r>
              <a:rPr lang="en-IN" dirty="0"/>
              <a:t>Inventor &amp; </a:t>
            </a:r>
            <a:r>
              <a:rPr lang="en-IN" dirty="0" err="1"/>
              <a:t>OnShape</a:t>
            </a:r>
            <a:r>
              <a:rPr lang="en-IN" dirty="0"/>
              <a:t>: for building the assembly of clubfoot and integrate with MATLAB</a:t>
            </a:r>
          </a:p>
          <a:p>
            <a:r>
              <a:rPr lang="en-IN" b="1" dirty="0"/>
              <a:t>Hardware:</a:t>
            </a:r>
            <a:endParaRPr lang="en-IN" dirty="0"/>
          </a:p>
          <a:p>
            <a:pPr lvl="1"/>
            <a:r>
              <a:rPr lang="en-IN" dirty="0"/>
              <a:t>Stepper motors: getting installed on each pivot point of clubfoot</a:t>
            </a:r>
          </a:p>
          <a:p>
            <a:pPr lvl="1"/>
            <a:r>
              <a:rPr lang="en-IN" dirty="0"/>
              <a:t>Arduino</a:t>
            </a:r>
          </a:p>
          <a:p>
            <a:pPr lvl="1"/>
            <a:r>
              <a:rPr lang="en-IN" dirty="0"/>
              <a:t>Jumper wires</a:t>
            </a:r>
          </a:p>
          <a:p>
            <a:pPr lvl="1"/>
            <a:r>
              <a:rPr lang="en-IN" dirty="0"/>
              <a:t>Battery</a:t>
            </a:r>
          </a:p>
          <a:p>
            <a:pPr lvl="1"/>
            <a:r>
              <a:rPr lang="en-IN" dirty="0"/>
              <a:t>Breadboard</a:t>
            </a:r>
          </a:p>
          <a:p>
            <a:endParaRPr lang="en-IN" dirty="0"/>
          </a:p>
        </p:txBody>
      </p:sp>
      <p:sp>
        <p:nvSpPr>
          <p:cNvPr id="4" name="Title 3">
            <a:extLst>
              <a:ext uri="{FF2B5EF4-FFF2-40B4-BE49-F238E27FC236}">
                <a16:creationId xmlns:a16="http://schemas.microsoft.com/office/drawing/2014/main" id="{2B567C4A-384B-4DA8-B2A7-31B8B7869F51}"/>
              </a:ext>
            </a:extLst>
          </p:cNvPr>
          <p:cNvSpPr>
            <a:spLocks noGrp="1"/>
          </p:cNvSpPr>
          <p:nvPr>
            <p:ph type="title"/>
          </p:nvPr>
        </p:nvSpPr>
        <p:spPr/>
        <p:txBody>
          <a:bodyPr/>
          <a:lstStyle/>
          <a:p>
            <a:r>
              <a:rPr lang="en-US" dirty="0"/>
              <a:t>HARDWARE AND SOFTWARE REQUIREMENT</a:t>
            </a:r>
            <a:endParaRPr lang="en-IN" dirty="0"/>
          </a:p>
        </p:txBody>
      </p:sp>
    </p:spTree>
    <p:extLst>
      <p:ext uri="{BB962C8B-B14F-4D97-AF65-F5344CB8AC3E}">
        <p14:creationId xmlns:p14="http://schemas.microsoft.com/office/powerpoint/2010/main" val="2027683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71E223-D1A6-4393-8AE7-FBED57C931AC}"/>
              </a:ext>
            </a:extLst>
          </p:cNvPr>
          <p:cNvSpPr>
            <a:spLocks noGrp="1"/>
          </p:cNvSpPr>
          <p:nvPr>
            <p:ph type="body" idx="1"/>
          </p:nvPr>
        </p:nvSpPr>
        <p:spPr/>
        <p:txBody>
          <a:bodyPr/>
          <a:lstStyle/>
          <a:p>
            <a:pPr algn="just"/>
            <a:r>
              <a:rPr lang="en-US" dirty="0"/>
              <a:t>In which we will integrating stepper motor at each pivot point which were previously actuated using a worm and worm gear mechanism.</a:t>
            </a:r>
          </a:p>
          <a:p>
            <a:pPr algn="just"/>
            <a:r>
              <a:rPr lang="en-IN" dirty="0"/>
              <a:t>An automated orthosis would be able to make an accurate prediction of the trajectory along which the deformed foot would eventually revert to its original shape.</a:t>
            </a:r>
          </a:p>
          <a:p>
            <a:pPr algn="just"/>
            <a:r>
              <a:rPr lang="en-IN" dirty="0"/>
              <a:t>To do this, we used MATLAB to plot out the predictable path or a trajectory that orthosis should follow.</a:t>
            </a:r>
          </a:p>
        </p:txBody>
      </p:sp>
      <p:sp>
        <p:nvSpPr>
          <p:cNvPr id="5" name="Title 4">
            <a:extLst>
              <a:ext uri="{FF2B5EF4-FFF2-40B4-BE49-F238E27FC236}">
                <a16:creationId xmlns:a16="http://schemas.microsoft.com/office/drawing/2014/main" id="{A550391A-C5B1-4603-9F7A-6F6E22F01815}"/>
              </a:ext>
            </a:extLst>
          </p:cNvPr>
          <p:cNvSpPr>
            <a:spLocks noGrp="1"/>
          </p:cNvSpPr>
          <p:nvPr>
            <p:ph type="title"/>
          </p:nvPr>
        </p:nvSpPr>
        <p:spPr/>
        <p:txBody>
          <a:bodyPr/>
          <a:lstStyle/>
          <a:p>
            <a:r>
              <a:rPr lang="en-US" dirty="0"/>
              <a:t>ROOT DEVELOPMENT OF EXISTING CLUBFFOT ORTHOSIS</a:t>
            </a:r>
            <a:endParaRPr lang="en-IN" dirty="0"/>
          </a:p>
        </p:txBody>
      </p:sp>
      <p:sp>
        <p:nvSpPr>
          <p:cNvPr id="4" name="Flowchart: Connector 3">
            <a:extLst>
              <a:ext uri="{FF2B5EF4-FFF2-40B4-BE49-F238E27FC236}">
                <a16:creationId xmlns:a16="http://schemas.microsoft.com/office/drawing/2014/main" id="{678009EE-90F8-4CF8-95F3-A763D0D676EB}"/>
              </a:ext>
            </a:extLst>
          </p:cNvPr>
          <p:cNvSpPr/>
          <p:nvPr/>
        </p:nvSpPr>
        <p:spPr>
          <a:xfrm>
            <a:off x="2271859" y="4241946"/>
            <a:ext cx="1847654" cy="173453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DOF Mechanism</a:t>
            </a:r>
            <a:endParaRPr lang="en-IN" dirty="0"/>
          </a:p>
        </p:txBody>
      </p:sp>
      <p:sp>
        <p:nvSpPr>
          <p:cNvPr id="7" name="Flowchart: Connector 6">
            <a:extLst>
              <a:ext uri="{FF2B5EF4-FFF2-40B4-BE49-F238E27FC236}">
                <a16:creationId xmlns:a16="http://schemas.microsoft.com/office/drawing/2014/main" id="{E3ED4EFD-F15D-4B8E-856E-72EE64610AB7}"/>
              </a:ext>
            </a:extLst>
          </p:cNvPr>
          <p:cNvSpPr/>
          <p:nvPr/>
        </p:nvSpPr>
        <p:spPr>
          <a:xfrm>
            <a:off x="5497397" y="4241946"/>
            <a:ext cx="1847654" cy="173453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DOF Mechanism</a:t>
            </a:r>
            <a:endParaRPr lang="en-IN" dirty="0"/>
          </a:p>
        </p:txBody>
      </p:sp>
      <p:sp>
        <p:nvSpPr>
          <p:cNvPr id="8" name="Flowchart: Connector 7">
            <a:extLst>
              <a:ext uri="{FF2B5EF4-FFF2-40B4-BE49-F238E27FC236}">
                <a16:creationId xmlns:a16="http://schemas.microsoft.com/office/drawing/2014/main" id="{09F930A3-6A08-4FDA-B970-EE0CDDB15788}"/>
              </a:ext>
            </a:extLst>
          </p:cNvPr>
          <p:cNvSpPr/>
          <p:nvPr/>
        </p:nvSpPr>
        <p:spPr>
          <a:xfrm>
            <a:off x="8722935" y="4241946"/>
            <a:ext cx="1847654" cy="173453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 DOF Mechanism</a:t>
            </a:r>
            <a:endParaRPr lang="en-IN" dirty="0"/>
          </a:p>
        </p:txBody>
      </p:sp>
      <p:cxnSp>
        <p:nvCxnSpPr>
          <p:cNvPr id="9" name="Straight Arrow Connector 8">
            <a:extLst>
              <a:ext uri="{FF2B5EF4-FFF2-40B4-BE49-F238E27FC236}">
                <a16:creationId xmlns:a16="http://schemas.microsoft.com/office/drawing/2014/main" id="{37EDE0C6-C101-4319-9B81-0F457F1CBCAC}"/>
              </a:ext>
            </a:extLst>
          </p:cNvPr>
          <p:cNvCxnSpPr>
            <a:stCxn id="4" idx="6"/>
            <a:endCxn id="7" idx="2"/>
          </p:cNvCxnSpPr>
          <p:nvPr/>
        </p:nvCxnSpPr>
        <p:spPr>
          <a:xfrm>
            <a:off x="4119513" y="5109212"/>
            <a:ext cx="137788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BFCD30D6-AB06-4F53-93F9-7D19D62BEBA6}"/>
              </a:ext>
            </a:extLst>
          </p:cNvPr>
          <p:cNvCxnSpPr>
            <a:cxnSpLocks/>
            <a:stCxn id="7" idx="6"/>
            <a:endCxn id="8" idx="2"/>
          </p:cNvCxnSpPr>
          <p:nvPr/>
        </p:nvCxnSpPr>
        <p:spPr>
          <a:xfrm>
            <a:off x="7345051" y="5109212"/>
            <a:ext cx="137788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5B0BB570-819C-44CA-80BA-50071AB5C512}"/>
              </a:ext>
            </a:extLst>
          </p:cNvPr>
          <p:cNvCxnSpPr>
            <a:cxnSpLocks/>
            <a:endCxn id="4" idx="2"/>
          </p:cNvCxnSpPr>
          <p:nvPr/>
        </p:nvCxnSpPr>
        <p:spPr>
          <a:xfrm>
            <a:off x="1084083" y="5109212"/>
            <a:ext cx="11877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6F7C9E10-813E-4521-8185-647DB47C9A02}"/>
              </a:ext>
            </a:extLst>
          </p:cNvPr>
          <p:cNvSpPr/>
          <p:nvPr/>
        </p:nvSpPr>
        <p:spPr>
          <a:xfrm>
            <a:off x="9101330" y="6050031"/>
            <a:ext cx="1791093"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000" b="1" dirty="0"/>
              <a:t>Orthosis</a:t>
            </a:r>
            <a:endParaRPr lang="en-IN" sz="2000" dirty="0"/>
          </a:p>
        </p:txBody>
      </p:sp>
      <p:sp>
        <p:nvSpPr>
          <p:cNvPr id="13" name="Slide Number Placeholder 1">
            <a:extLst>
              <a:ext uri="{FF2B5EF4-FFF2-40B4-BE49-F238E27FC236}">
                <a16:creationId xmlns:a16="http://schemas.microsoft.com/office/drawing/2014/main" id="{AAADE172-3156-4B9F-887C-7A38EEB42161}"/>
              </a:ext>
            </a:extLst>
          </p:cNvPr>
          <p:cNvSpPr>
            <a:spLocks noGrp="1"/>
          </p:cNvSpPr>
          <p:nvPr>
            <p:ph type="sldNum" idx="12"/>
          </p:nvPr>
        </p:nvSpPr>
        <p:spPr>
          <a:xfrm>
            <a:off x="11363696" y="6455739"/>
            <a:ext cx="294600" cy="187500"/>
          </a:xfrm>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17</a:t>
            </a:fld>
            <a:endParaRPr lang="en-IN" dirty="0"/>
          </a:p>
        </p:txBody>
      </p:sp>
    </p:spTree>
    <p:extLst>
      <p:ext uri="{BB962C8B-B14F-4D97-AF65-F5344CB8AC3E}">
        <p14:creationId xmlns:p14="http://schemas.microsoft.com/office/powerpoint/2010/main" val="1088006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557DBD-1C45-4CAA-9910-E73E1867EC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18</a:t>
            </a:fld>
            <a:endParaRPr lang="en-IN" dirty="0"/>
          </a:p>
        </p:txBody>
      </p:sp>
      <p:sp>
        <p:nvSpPr>
          <p:cNvPr id="8" name="Rectangle 7">
            <a:extLst>
              <a:ext uri="{FF2B5EF4-FFF2-40B4-BE49-F238E27FC236}">
                <a16:creationId xmlns:a16="http://schemas.microsoft.com/office/drawing/2014/main" id="{D4BF4C39-654F-4409-AE85-A786E687CF0D}"/>
              </a:ext>
            </a:extLst>
          </p:cNvPr>
          <p:cNvSpPr/>
          <p:nvPr/>
        </p:nvSpPr>
        <p:spPr>
          <a:xfrm>
            <a:off x="515938" y="885782"/>
            <a:ext cx="1791093" cy="307777"/>
          </a:xfrm>
          <a:prstGeom prst="rect">
            <a:avLst/>
          </a:prstGeom>
          <a:solidFill>
            <a:schemeClr val="accent5">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Assembly Creation</a:t>
            </a:r>
            <a:endParaRPr lang="en-IN" dirty="0">
              <a:solidFill>
                <a:schemeClr val="bg1"/>
              </a:solidFill>
            </a:endParaRPr>
          </a:p>
        </p:txBody>
      </p:sp>
      <p:pic>
        <p:nvPicPr>
          <p:cNvPr id="11" name="Picture 10">
            <a:extLst>
              <a:ext uri="{FF2B5EF4-FFF2-40B4-BE49-F238E27FC236}">
                <a16:creationId xmlns:a16="http://schemas.microsoft.com/office/drawing/2014/main" id="{7E2D7F60-4CA2-4760-947C-73CD6E85AC78}"/>
              </a:ext>
            </a:extLst>
          </p:cNvPr>
          <p:cNvPicPr>
            <a:picLocks noChangeAspect="1"/>
          </p:cNvPicPr>
          <p:nvPr/>
        </p:nvPicPr>
        <p:blipFill rotWithShape="1">
          <a:blip r:embed="rId4"/>
          <a:srcRect b="18876"/>
          <a:stretch/>
        </p:blipFill>
        <p:spPr>
          <a:xfrm>
            <a:off x="533704" y="4273706"/>
            <a:ext cx="7686233" cy="2333082"/>
          </a:xfrm>
          <a:prstGeom prst="rect">
            <a:avLst/>
          </a:prstGeom>
        </p:spPr>
      </p:pic>
      <p:sp>
        <p:nvSpPr>
          <p:cNvPr id="12" name="Arrow: Right 11">
            <a:extLst>
              <a:ext uri="{FF2B5EF4-FFF2-40B4-BE49-F238E27FC236}">
                <a16:creationId xmlns:a16="http://schemas.microsoft.com/office/drawing/2014/main" id="{A7F1FFD9-9613-41A8-BE28-6393B3B3C7FE}"/>
              </a:ext>
            </a:extLst>
          </p:cNvPr>
          <p:cNvSpPr/>
          <p:nvPr/>
        </p:nvSpPr>
        <p:spPr>
          <a:xfrm>
            <a:off x="7106415" y="2901831"/>
            <a:ext cx="874481" cy="307777"/>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EE752B6F-B16C-4261-81A6-5F2C3EEC769C}"/>
              </a:ext>
            </a:extLst>
          </p:cNvPr>
          <p:cNvPicPr>
            <a:picLocks noChangeAspect="1"/>
          </p:cNvPicPr>
          <p:nvPr/>
        </p:nvPicPr>
        <p:blipFill rotWithShape="1">
          <a:blip r:embed="rId5"/>
          <a:srcRect l="5560" r="46531" b="54522"/>
          <a:stretch/>
        </p:blipFill>
        <p:spPr>
          <a:xfrm>
            <a:off x="533704" y="3802281"/>
            <a:ext cx="2690263" cy="648292"/>
          </a:xfrm>
          <a:prstGeom prst="rect">
            <a:avLst/>
          </a:prstGeom>
        </p:spPr>
      </p:pic>
      <p:sp>
        <p:nvSpPr>
          <p:cNvPr id="15" name="Rectangle 14">
            <a:extLst>
              <a:ext uri="{FF2B5EF4-FFF2-40B4-BE49-F238E27FC236}">
                <a16:creationId xmlns:a16="http://schemas.microsoft.com/office/drawing/2014/main" id="{ABE6C306-387D-42E7-A99C-F40915E888B6}"/>
              </a:ext>
            </a:extLst>
          </p:cNvPr>
          <p:cNvSpPr/>
          <p:nvPr/>
        </p:nvSpPr>
        <p:spPr>
          <a:xfrm>
            <a:off x="515937" y="3447148"/>
            <a:ext cx="1791093" cy="307777"/>
          </a:xfrm>
          <a:prstGeom prst="rect">
            <a:avLst/>
          </a:prstGeom>
          <a:solidFill>
            <a:schemeClr val="accent5">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Forward Kinematics</a:t>
            </a:r>
            <a:endParaRPr lang="en-IN" dirty="0">
              <a:solidFill>
                <a:schemeClr val="bg1"/>
              </a:solidFill>
            </a:endParaRPr>
          </a:p>
        </p:txBody>
      </p:sp>
      <p:cxnSp>
        <p:nvCxnSpPr>
          <p:cNvPr id="16" name="Connector: Elbow 15">
            <a:extLst>
              <a:ext uri="{FF2B5EF4-FFF2-40B4-BE49-F238E27FC236}">
                <a16:creationId xmlns:a16="http://schemas.microsoft.com/office/drawing/2014/main" id="{DE92CDCD-9CF1-41CF-B7B0-FA0BD8BC5AD4}"/>
              </a:ext>
            </a:extLst>
          </p:cNvPr>
          <p:cNvCxnSpPr>
            <a:stCxn id="13" idx="3"/>
            <a:endCxn id="11" idx="0"/>
          </p:cNvCxnSpPr>
          <p:nvPr/>
        </p:nvCxnSpPr>
        <p:spPr>
          <a:xfrm>
            <a:off x="3223967" y="4126427"/>
            <a:ext cx="1152854" cy="1472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7" name="DOF2_Test2">
            <a:hlinkClick r:id="" action="ppaction://media"/>
            <a:extLst>
              <a:ext uri="{FF2B5EF4-FFF2-40B4-BE49-F238E27FC236}">
                <a16:creationId xmlns:a16="http://schemas.microsoft.com/office/drawing/2014/main" id="{2A3E8B4B-98CC-4867-A2DD-F9BDD6343E4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26081" y="901809"/>
            <a:ext cx="3581658" cy="2551385"/>
          </a:xfrm>
          <a:prstGeom prst="rect">
            <a:avLst/>
          </a:prstGeom>
        </p:spPr>
      </p:pic>
      <p:pic>
        <p:nvPicPr>
          <p:cNvPr id="14" name="Picture 13">
            <a:extLst>
              <a:ext uri="{FF2B5EF4-FFF2-40B4-BE49-F238E27FC236}">
                <a16:creationId xmlns:a16="http://schemas.microsoft.com/office/drawing/2014/main" id="{B0711C56-F904-42BA-96BA-329B6F72FC4F}"/>
              </a:ext>
            </a:extLst>
          </p:cNvPr>
          <p:cNvPicPr/>
          <p:nvPr/>
        </p:nvPicPr>
        <p:blipFill rotWithShape="1">
          <a:blip r:embed="rId7"/>
          <a:srcRect r="39677"/>
          <a:stretch/>
        </p:blipFill>
        <p:spPr>
          <a:xfrm>
            <a:off x="8326081" y="3877510"/>
            <a:ext cx="3581658" cy="2457301"/>
          </a:xfrm>
          <a:prstGeom prst="rect">
            <a:avLst/>
          </a:prstGeom>
        </p:spPr>
      </p:pic>
      <p:sp>
        <p:nvSpPr>
          <p:cNvPr id="18" name="Title 3">
            <a:extLst>
              <a:ext uri="{FF2B5EF4-FFF2-40B4-BE49-F238E27FC236}">
                <a16:creationId xmlns:a16="http://schemas.microsoft.com/office/drawing/2014/main" id="{DFA0ADD9-1862-4784-AFEB-531AB1EB9386}"/>
              </a:ext>
            </a:extLst>
          </p:cNvPr>
          <p:cNvSpPr>
            <a:spLocks noGrp="1"/>
          </p:cNvSpPr>
          <p:nvPr>
            <p:ph type="title"/>
          </p:nvPr>
        </p:nvSpPr>
        <p:spPr>
          <a:xfrm>
            <a:off x="515938" y="214313"/>
            <a:ext cx="11150600" cy="546100"/>
          </a:xfrm>
        </p:spPr>
        <p:txBody>
          <a:bodyPr/>
          <a:lstStyle/>
          <a:p>
            <a:r>
              <a:rPr lang="en-US" dirty="0"/>
              <a:t>LINKAGE MECHANISM: 2DOF</a:t>
            </a:r>
            <a:endParaRPr lang="en-IN" dirty="0"/>
          </a:p>
        </p:txBody>
      </p:sp>
      <p:pic>
        <p:nvPicPr>
          <p:cNvPr id="19" name="Picture 18">
            <a:extLst>
              <a:ext uri="{FF2B5EF4-FFF2-40B4-BE49-F238E27FC236}">
                <a16:creationId xmlns:a16="http://schemas.microsoft.com/office/drawing/2014/main" id="{BACD6ABD-D95E-46D8-B709-09275342A2A2}"/>
              </a:ext>
            </a:extLst>
          </p:cNvPr>
          <p:cNvPicPr/>
          <p:nvPr/>
        </p:nvPicPr>
        <p:blipFill rotWithShape="1">
          <a:blip r:embed="rId8"/>
          <a:srcRect t="4428" r="1472" b="5699"/>
          <a:stretch/>
        </p:blipFill>
        <p:spPr bwMode="auto">
          <a:xfrm>
            <a:off x="515937" y="1386759"/>
            <a:ext cx="6862016" cy="15416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443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0B1834-BDEE-4FB4-B73F-5A4D9826DB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19</a:t>
            </a:fld>
            <a:endParaRPr lang="en-IN" dirty="0"/>
          </a:p>
        </p:txBody>
      </p:sp>
      <p:pic>
        <p:nvPicPr>
          <p:cNvPr id="3" name="Picture 2">
            <a:extLst>
              <a:ext uri="{FF2B5EF4-FFF2-40B4-BE49-F238E27FC236}">
                <a16:creationId xmlns:a16="http://schemas.microsoft.com/office/drawing/2014/main" id="{0BBE028D-D949-4492-9343-01B0AE32F251}"/>
              </a:ext>
            </a:extLst>
          </p:cNvPr>
          <p:cNvPicPr>
            <a:picLocks noChangeAspect="1"/>
          </p:cNvPicPr>
          <p:nvPr/>
        </p:nvPicPr>
        <p:blipFill rotWithShape="1">
          <a:blip r:embed="rId4"/>
          <a:srcRect l="2331"/>
          <a:stretch/>
        </p:blipFill>
        <p:spPr>
          <a:xfrm>
            <a:off x="278338" y="4011740"/>
            <a:ext cx="10796833" cy="2631366"/>
          </a:xfrm>
          <a:prstGeom prst="rect">
            <a:avLst/>
          </a:prstGeom>
        </p:spPr>
      </p:pic>
      <p:pic>
        <p:nvPicPr>
          <p:cNvPr id="8" name="Picture 7">
            <a:extLst>
              <a:ext uri="{FF2B5EF4-FFF2-40B4-BE49-F238E27FC236}">
                <a16:creationId xmlns:a16="http://schemas.microsoft.com/office/drawing/2014/main" id="{FD534393-D168-481E-AB43-E902D229D17A}"/>
              </a:ext>
            </a:extLst>
          </p:cNvPr>
          <p:cNvPicPr>
            <a:picLocks noChangeAspect="1"/>
          </p:cNvPicPr>
          <p:nvPr/>
        </p:nvPicPr>
        <p:blipFill rotWithShape="1">
          <a:blip r:embed="rId5"/>
          <a:srcRect l="5560" r="46557" b="16098"/>
          <a:stretch/>
        </p:blipFill>
        <p:spPr>
          <a:xfrm>
            <a:off x="515939" y="2187981"/>
            <a:ext cx="2274395" cy="1079898"/>
          </a:xfrm>
          <a:prstGeom prst="rect">
            <a:avLst/>
          </a:prstGeom>
        </p:spPr>
      </p:pic>
      <p:pic>
        <p:nvPicPr>
          <p:cNvPr id="12" name="DOF2_Test4">
            <a:hlinkClick r:id="" action="ppaction://media"/>
            <a:extLst>
              <a:ext uri="{FF2B5EF4-FFF2-40B4-BE49-F238E27FC236}">
                <a16:creationId xmlns:a16="http://schemas.microsoft.com/office/drawing/2014/main" id="{90D1890F-47CF-4CD3-9CE2-1A2C7963D4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43021" y="1380374"/>
            <a:ext cx="3893016" cy="2631366"/>
          </a:xfrm>
          <a:prstGeom prst="rect">
            <a:avLst/>
          </a:prstGeom>
        </p:spPr>
      </p:pic>
      <p:sp>
        <p:nvSpPr>
          <p:cNvPr id="9" name="Rectangle 8">
            <a:extLst>
              <a:ext uri="{FF2B5EF4-FFF2-40B4-BE49-F238E27FC236}">
                <a16:creationId xmlns:a16="http://schemas.microsoft.com/office/drawing/2014/main" id="{882B6B90-7A69-4732-B8F2-40AF72330201}"/>
              </a:ext>
            </a:extLst>
          </p:cNvPr>
          <p:cNvSpPr/>
          <p:nvPr/>
        </p:nvSpPr>
        <p:spPr>
          <a:xfrm>
            <a:off x="515938" y="1136344"/>
            <a:ext cx="1791093" cy="307777"/>
          </a:xfrm>
          <a:prstGeom prst="rect">
            <a:avLst/>
          </a:prstGeom>
          <a:solidFill>
            <a:schemeClr val="accent5">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Inverse Kinematics</a:t>
            </a:r>
            <a:endParaRPr lang="en-IN" dirty="0">
              <a:solidFill>
                <a:schemeClr val="bg1"/>
              </a:solidFill>
            </a:endParaRPr>
          </a:p>
        </p:txBody>
      </p:sp>
      <p:cxnSp>
        <p:nvCxnSpPr>
          <p:cNvPr id="7" name="Connector: Elbow 6">
            <a:extLst>
              <a:ext uri="{FF2B5EF4-FFF2-40B4-BE49-F238E27FC236}">
                <a16:creationId xmlns:a16="http://schemas.microsoft.com/office/drawing/2014/main" id="{C15ABA69-3B00-4ACC-842F-DFA0233D248F}"/>
              </a:ext>
            </a:extLst>
          </p:cNvPr>
          <p:cNvCxnSpPr>
            <a:cxnSpLocks/>
            <a:stCxn id="8" idx="3"/>
          </p:cNvCxnSpPr>
          <p:nvPr/>
        </p:nvCxnSpPr>
        <p:spPr>
          <a:xfrm flipH="1">
            <a:off x="2036190" y="2727930"/>
            <a:ext cx="754144" cy="2060886"/>
          </a:xfrm>
          <a:prstGeom prst="bentConnector4">
            <a:avLst>
              <a:gd name="adj1" fmla="val -30313"/>
              <a:gd name="adj2" fmla="val 63100"/>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3143AD0F-DCE8-4AC9-9BE4-8169260EDAD3}"/>
              </a:ext>
            </a:extLst>
          </p:cNvPr>
          <p:cNvPicPr>
            <a:picLocks noChangeAspect="1"/>
          </p:cNvPicPr>
          <p:nvPr/>
        </p:nvPicPr>
        <p:blipFill rotWithShape="1">
          <a:blip r:embed="rId7"/>
          <a:srcRect l="540"/>
          <a:stretch/>
        </p:blipFill>
        <p:spPr>
          <a:xfrm>
            <a:off x="7456602" y="1380374"/>
            <a:ext cx="4735398" cy="2631366"/>
          </a:xfrm>
          <a:prstGeom prst="rect">
            <a:avLst/>
          </a:prstGeom>
        </p:spPr>
      </p:pic>
      <p:sp>
        <p:nvSpPr>
          <p:cNvPr id="17" name="Title 3">
            <a:extLst>
              <a:ext uri="{FF2B5EF4-FFF2-40B4-BE49-F238E27FC236}">
                <a16:creationId xmlns:a16="http://schemas.microsoft.com/office/drawing/2014/main" id="{DAEC60D4-3F82-4881-9BF1-CAB1A2075343}"/>
              </a:ext>
            </a:extLst>
          </p:cNvPr>
          <p:cNvSpPr>
            <a:spLocks noGrp="1"/>
          </p:cNvSpPr>
          <p:nvPr>
            <p:ph type="title"/>
          </p:nvPr>
        </p:nvSpPr>
        <p:spPr>
          <a:xfrm>
            <a:off x="515938" y="214313"/>
            <a:ext cx="11150600" cy="546100"/>
          </a:xfrm>
        </p:spPr>
        <p:txBody>
          <a:bodyPr/>
          <a:lstStyle/>
          <a:p>
            <a:r>
              <a:rPr lang="en-US" dirty="0"/>
              <a:t>LINKAGE MECHANISM: 2DOF</a:t>
            </a:r>
            <a:endParaRPr lang="en-IN" dirty="0"/>
          </a:p>
        </p:txBody>
      </p:sp>
    </p:spTree>
    <p:extLst>
      <p:ext uri="{BB962C8B-B14F-4D97-AF65-F5344CB8AC3E}">
        <p14:creationId xmlns:p14="http://schemas.microsoft.com/office/powerpoint/2010/main" val="251983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1"/>
          <p:cNvSpPr txBox="1">
            <a:spLocks noGrp="1"/>
          </p:cNvSpPr>
          <p:nvPr>
            <p:ph type="body" idx="1"/>
          </p:nvPr>
        </p:nvSpPr>
        <p:spPr>
          <a:xfrm>
            <a:off x="515938" y="648608"/>
            <a:ext cx="10837800" cy="6572323"/>
          </a:xfrm>
          <a:prstGeom prst="rect">
            <a:avLst/>
          </a:prstGeom>
          <a:noFill/>
          <a:ln>
            <a:noFill/>
          </a:ln>
        </p:spPr>
        <p:txBody>
          <a:bodyPr spcFirstLastPara="1" wrap="square" lIns="91425" tIns="45700" rIns="91425" bIns="45700" anchor="t" anchorCtr="0">
            <a:normAutofit fontScale="47500" lnSpcReduction="20000"/>
          </a:bodyPr>
          <a:lstStyle/>
          <a:p>
            <a:pPr marL="228600" lvl="0" indent="-228600" algn="l" rtl="0">
              <a:lnSpc>
                <a:spcPct val="170000"/>
              </a:lnSpc>
              <a:spcBef>
                <a:spcPts val="0"/>
              </a:spcBef>
              <a:spcAft>
                <a:spcPts val="0"/>
              </a:spcAft>
              <a:buClr>
                <a:schemeClr val="dk1"/>
              </a:buClr>
              <a:buSzPts val="1800"/>
              <a:buChar char="•"/>
            </a:pPr>
            <a:r>
              <a:rPr lang="en-IN" dirty="0">
                <a:latin typeface="Times New Roman" panose="02020603050405020304" pitchFamily="18" charset="0"/>
                <a:cs typeface="Times New Roman" panose="02020603050405020304" pitchFamily="18" charset="0"/>
              </a:rPr>
              <a:t>Introduction to CTEV</a:t>
            </a:r>
          </a:p>
          <a:p>
            <a:pPr marL="228600" lvl="0" indent="-228600">
              <a:lnSpc>
                <a:spcPct val="170000"/>
              </a:lnSpc>
              <a:spcBef>
                <a:spcPts val="0"/>
              </a:spcBef>
            </a:pPr>
            <a:r>
              <a:rPr lang="en-IN" dirty="0">
                <a:latin typeface="Times New Roman" panose="02020603050405020304" pitchFamily="18" charset="0"/>
                <a:cs typeface="Times New Roman" panose="02020603050405020304" pitchFamily="18" charset="0"/>
              </a:rPr>
              <a:t>Prior Efforts in CTEV Clubfoot Orthosis</a:t>
            </a:r>
          </a:p>
          <a:p>
            <a:pPr marL="228600" lvl="0" indent="-228600" algn="l" rtl="0">
              <a:lnSpc>
                <a:spcPct val="170000"/>
              </a:lnSpc>
              <a:spcBef>
                <a:spcPts val="0"/>
              </a:spcBef>
              <a:spcAft>
                <a:spcPts val="0"/>
              </a:spcAft>
              <a:buClr>
                <a:schemeClr val="dk1"/>
              </a:buClr>
              <a:buSzPts val="1800"/>
              <a:buChar char="•"/>
            </a:pPr>
            <a:r>
              <a:rPr lang="en-US" dirty="0">
                <a:latin typeface="Times New Roman" panose="02020603050405020304" pitchFamily="18" charset="0"/>
                <a:cs typeface="Times New Roman" panose="02020603050405020304" pitchFamily="18" charset="0"/>
              </a:rPr>
              <a:t>Assembly Video: Worm and Worm Gear Mechanism</a:t>
            </a:r>
          </a:p>
          <a:p>
            <a:pPr marL="228600" lvl="0" indent="-228600" algn="l" rtl="0">
              <a:lnSpc>
                <a:spcPct val="170000"/>
              </a:lnSpc>
              <a:spcBef>
                <a:spcPts val="0"/>
              </a:spcBef>
              <a:spcAft>
                <a:spcPts val="0"/>
              </a:spcAft>
              <a:buClr>
                <a:schemeClr val="dk1"/>
              </a:buClr>
              <a:buSzPts val="1800"/>
              <a:buChar char="•"/>
            </a:pPr>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a:p>
            <a:pPr marL="685800" lvl="1" indent="-228600">
              <a:lnSpc>
                <a:spcPct val="170000"/>
              </a:lnSpc>
              <a:spcBef>
                <a:spcPts val="0"/>
              </a:spcBef>
            </a:pPr>
            <a:r>
              <a:rPr lang="en-IN" dirty="0">
                <a:latin typeface="Times New Roman" panose="02020603050405020304" pitchFamily="18" charset="0"/>
                <a:cs typeface="Times New Roman" panose="02020603050405020304" pitchFamily="18" charset="0"/>
              </a:rPr>
              <a:t>Objective</a:t>
            </a:r>
          </a:p>
          <a:p>
            <a:pPr marL="685800" lvl="1" indent="-228600">
              <a:lnSpc>
                <a:spcPct val="170000"/>
              </a:lnSpc>
              <a:spcBef>
                <a:spcPts val="0"/>
              </a:spcBef>
            </a:pPr>
            <a:r>
              <a:rPr lang="en-IN" dirty="0">
                <a:latin typeface="Times New Roman" panose="02020603050405020304" pitchFamily="18" charset="0"/>
                <a:cs typeface="Times New Roman" panose="02020603050405020304" pitchFamily="18" charset="0"/>
              </a:rPr>
              <a:t>Technical issues identification in existing clubfoot orthosis</a:t>
            </a:r>
          </a:p>
          <a:p>
            <a:pPr marL="685800" lvl="1" indent="-228600">
              <a:lnSpc>
                <a:spcPct val="170000"/>
              </a:lnSpc>
              <a:spcBef>
                <a:spcPts val="0"/>
              </a:spcBef>
            </a:pPr>
            <a:r>
              <a:rPr lang="en-IN" dirty="0">
                <a:latin typeface="Times New Roman" panose="02020603050405020304" pitchFamily="18" charset="0"/>
                <a:cs typeface="Times New Roman" panose="02020603050405020304" pitchFamily="18" charset="0"/>
              </a:rPr>
              <a:t>Technical issues rectification in existing clubfoot orthosis</a:t>
            </a:r>
          </a:p>
          <a:p>
            <a:pPr marL="685800" lvl="1" indent="-228600">
              <a:lnSpc>
                <a:spcPct val="170000"/>
              </a:lnSpc>
              <a:spcBef>
                <a:spcPts val="0"/>
              </a:spcBef>
            </a:pPr>
            <a:r>
              <a:rPr lang="en-IN" dirty="0">
                <a:latin typeface="Times New Roman" panose="02020603050405020304" pitchFamily="18" charset="0"/>
                <a:cs typeface="Times New Roman" panose="02020603050405020304" pitchFamily="18" charset="0"/>
              </a:rPr>
              <a:t>Prototype development of Forefoot of Orthosis</a:t>
            </a:r>
          </a:p>
          <a:p>
            <a:pPr marL="685800" lvl="1" indent="-228600">
              <a:lnSpc>
                <a:spcPct val="170000"/>
              </a:lnSpc>
              <a:spcBef>
                <a:spcPts val="0"/>
              </a:spcBef>
            </a:pPr>
            <a:r>
              <a:rPr lang="en-IN" dirty="0">
                <a:latin typeface="Times New Roman" panose="02020603050405020304" pitchFamily="18" charset="0"/>
                <a:cs typeface="Times New Roman" panose="02020603050405020304" pitchFamily="18" charset="0"/>
              </a:rPr>
              <a:t>Prototype development of Hindfoot of Orthosis</a:t>
            </a:r>
          </a:p>
          <a:p>
            <a:pPr marL="228600" lvl="0" indent="-228600" algn="l" rtl="0">
              <a:lnSpc>
                <a:spcPct val="170000"/>
              </a:lnSpc>
              <a:spcBef>
                <a:spcPts val="0"/>
              </a:spcBef>
              <a:spcAft>
                <a:spcPts val="0"/>
              </a:spcAft>
              <a:buClr>
                <a:schemeClr val="dk1"/>
              </a:buClr>
              <a:buSzPts val="1800"/>
              <a:buChar char="•"/>
            </a:pPr>
            <a:r>
              <a:rPr lang="en-IN" dirty="0">
                <a:latin typeface="Times New Roman" panose="02020603050405020304" pitchFamily="18" charset="0"/>
                <a:cs typeface="Times New Roman" panose="02020603050405020304" pitchFamily="18" charset="0"/>
              </a:rPr>
              <a:t>Automation in Existing Clubfoot Orthosis</a:t>
            </a:r>
          </a:p>
          <a:p>
            <a:pPr marL="685800" lvl="1" indent="-228600">
              <a:lnSpc>
                <a:spcPct val="170000"/>
              </a:lnSpc>
              <a:spcBef>
                <a:spcPts val="0"/>
              </a:spcBef>
            </a:pPr>
            <a:r>
              <a:rPr lang="en-US" dirty="0">
                <a:latin typeface="Times New Roman" panose="02020603050405020304" pitchFamily="18" charset="0"/>
                <a:cs typeface="Times New Roman" panose="02020603050405020304" pitchFamily="18" charset="0"/>
              </a:rPr>
              <a:t>Automation in existing clubfoot orthosis</a:t>
            </a:r>
          </a:p>
          <a:p>
            <a:pPr marL="685800" lvl="1" indent="-228600">
              <a:lnSpc>
                <a:spcPct val="170000"/>
              </a:lnSpc>
              <a:spcBef>
                <a:spcPts val="0"/>
              </a:spcBef>
            </a:pPr>
            <a:r>
              <a:rPr lang="en-US" dirty="0">
                <a:latin typeface="Times New Roman" panose="02020603050405020304" pitchFamily="18" charset="0"/>
                <a:cs typeface="Times New Roman" panose="02020603050405020304" pitchFamily="18" charset="0"/>
              </a:rPr>
              <a:t>Hardware and software requirement</a:t>
            </a:r>
          </a:p>
          <a:p>
            <a:pPr marL="685800" lvl="1" indent="-228600">
              <a:lnSpc>
                <a:spcPct val="170000"/>
              </a:lnSpc>
              <a:spcBef>
                <a:spcPts val="0"/>
              </a:spcBef>
            </a:pPr>
            <a:r>
              <a:rPr lang="en-US" dirty="0">
                <a:latin typeface="Times New Roman" panose="02020603050405020304" pitchFamily="18" charset="0"/>
                <a:cs typeface="Times New Roman" panose="02020603050405020304" pitchFamily="18" charset="0"/>
              </a:rPr>
              <a:t>Root development of clubfoot</a:t>
            </a:r>
            <a:endParaRPr lang="en-IN" dirty="0">
              <a:latin typeface="Times New Roman" panose="02020603050405020304" pitchFamily="18" charset="0"/>
              <a:cs typeface="Times New Roman" panose="02020603050405020304" pitchFamily="18" charset="0"/>
            </a:endParaRPr>
          </a:p>
          <a:p>
            <a:pPr marL="685800" lvl="1" indent="-228600">
              <a:lnSpc>
                <a:spcPct val="170000"/>
              </a:lnSpc>
              <a:spcBef>
                <a:spcPts val="0"/>
              </a:spcBef>
            </a:pPr>
            <a:r>
              <a:rPr lang="en-IN" dirty="0">
                <a:latin typeface="Times New Roman" panose="02020603050405020304" pitchFamily="18" charset="0"/>
                <a:cs typeface="Times New Roman" panose="02020603050405020304" pitchFamily="18" charset="0"/>
              </a:rPr>
              <a:t>2DOF linkage mechanism</a:t>
            </a:r>
          </a:p>
          <a:p>
            <a:pPr marL="685800" lvl="1" indent="-228600">
              <a:lnSpc>
                <a:spcPct val="170000"/>
              </a:lnSpc>
              <a:spcBef>
                <a:spcPts val="0"/>
              </a:spcBef>
            </a:pPr>
            <a:r>
              <a:rPr lang="en-IN" dirty="0">
                <a:latin typeface="Times New Roman" panose="02020603050405020304" pitchFamily="18" charset="0"/>
                <a:cs typeface="Times New Roman" panose="02020603050405020304" pitchFamily="18" charset="0"/>
              </a:rPr>
              <a:t>3DOF linkage mechanism</a:t>
            </a:r>
          </a:p>
          <a:p>
            <a:pPr marL="685800" lvl="1" indent="-228600">
              <a:lnSpc>
                <a:spcPct val="170000"/>
              </a:lnSpc>
              <a:spcBef>
                <a:spcPts val="0"/>
              </a:spcBef>
            </a:pPr>
            <a:r>
              <a:rPr lang="en-IN" dirty="0">
                <a:latin typeface="Times New Roman" panose="02020603050405020304" pitchFamily="18" charset="0"/>
                <a:cs typeface="Times New Roman" panose="02020603050405020304" pitchFamily="18" charset="0"/>
              </a:rPr>
              <a:t>6DOF linkage mechanism of Orthosis</a:t>
            </a:r>
          </a:p>
          <a:p>
            <a:pPr marL="228600" indent="-228600">
              <a:lnSpc>
                <a:spcPct val="170000"/>
              </a:lnSpc>
              <a:spcBef>
                <a:spcPts val="0"/>
              </a:spcBef>
            </a:pPr>
            <a:r>
              <a:rPr lang="en-IN" dirty="0">
                <a:latin typeface="Times New Roman" panose="02020603050405020304" pitchFamily="18" charset="0"/>
                <a:cs typeface="Times New Roman" panose="02020603050405020304" pitchFamily="18" charset="0"/>
              </a:rPr>
              <a:t>Alternate locking mechanism</a:t>
            </a:r>
          </a:p>
          <a:p>
            <a:pPr marL="685800" lvl="1" indent="-228600">
              <a:lnSpc>
                <a:spcPct val="170000"/>
              </a:lnSpc>
              <a:spcBef>
                <a:spcPts val="0"/>
              </a:spcBef>
            </a:pPr>
            <a:r>
              <a:rPr lang="en-US" dirty="0">
                <a:latin typeface="Times New Roman" panose="02020603050405020304" pitchFamily="18" charset="0"/>
                <a:cs typeface="Times New Roman" panose="02020603050405020304" pitchFamily="18" charset="0"/>
              </a:rPr>
              <a:t>Alternate locking mechanism</a:t>
            </a:r>
          </a:p>
          <a:p>
            <a:pPr marL="685800" lvl="1" indent="-228600">
              <a:lnSpc>
                <a:spcPct val="170000"/>
              </a:lnSpc>
              <a:spcBef>
                <a:spcPts val="0"/>
              </a:spcBef>
            </a:pPr>
            <a:r>
              <a:rPr lang="en-US" dirty="0">
                <a:latin typeface="Times New Roman" panose="02020603050405020304" pitchFamily="18" charset="0"/>
                <a:cs typeface="Times New Roman" panose="02020603050405020304" pitchFamily="18" charset="0"/>
              </a:rPr>
              <a:t>Mechanism selection</a:t>
            </a:r>
            <a:endParaRPr lang="en-IN" dirty="0">
              <a:latin typeface="Times New Roman" panose="02020603050405020304" pitchFamily="18" charset="0"/>
              <a:cs typeface="Times New Roman" panose="02020603050405020304" pitchFamily="18" charset="0"/>
            </a:endParaRPr>
          </a:p>
          <a:p>
            <a:pPr marL="685800" lvl="1" indent="-228600">
              <a:lnSpc>
                <a:spcPct val="170000"/>
              </a:lnSpc>
              <a:spcBef>
                <a:spcPts val="0"/>
              </a:spcBef>
            </a:pPr>
            <a:r>
              <a:rPr lang="en-IN" dirty="0">
                <a:latin typeface="Times New Roman" panose="02020603050405020304" pitchFamily="18" charset="0"/>
                <a:cs typeface="Times New Roman" panose="02020603050405020304" pitchFamily="18" charset="0"/>
              </a:rPr>
              <a:t>Working mechanism</a:t>
            </a:r>
          </a:p>
          <a:p>
            <a:pPr marL="685800" lvl="1" indent="-228600">
              <a:lnSpc>
                <a:spcPct val="170000"/>
              </a:lnSpc>
              <a:spcBef>
                <a:spcPts val="0"/>
              </a:spcBef>
            </a:pPr>
            <a:r>
              <a:rPr lang="en-US" dirty="0">
                <a:latin typeface="Times New Roman" panose="02020603050405020304" pitchFamily="18" charset="0"/>
                <a:cs typeface="Times New Roman" panose="02020603050405020304" pitchFamily="18" charset="0"/>
              </a:rPr>
              <a:t>Prototype development</a:t>
            </a:r>
          </a:p>
          <a:p>
            <a:pPr marL="228600" indent="-228600">
              <a:lnSpc>
                <a:spcPct val="170000"/>
              </a:lnSpc>
              <a:spcBef>
                <a:spcPts val="0"/>
              </a:spcBef>
            </a:pPr>
            <a:r>
              <a:rPr lang="en-US" dirty="0">
                <a:latin typeface="Times New Roman" panose="02020603050405020304" pitchFamily="18" charset="0"/>
                <a:cs typeface="Times New Roman" panose="02020603050405020304" pitchFamily="18" charset="0"/>
              </a:rPr>
              <a:t>Conclusion and Future Scope</a:t>
            </a:r>
          </a:p>
          <a:p>
            <a:pPr marL="228600" indent="-228600">
              <a:lnSpc>
                <a:spcPct val="170000"/>
              </a:lnSpc>
              <a:spcBef>
                <a:spcPts val="0"/>
              </a:spcBef>
            </a:pPr>
            <a:r>
              <a:rPr lang="en-US" dirty="0">
                <a:latin typeface="Times New Roman" panose="02020603050405020304" pitchFamily="18" charset="0"/>
                <a:cs typeface="Times New Roman" panose="02020603050405020304" pitchFamily="18" charset="0"/>
              </a:rPr>
              <a:t>Thank-you</a:t>
            </a:r>
            <a:endParaRPr lang="en-IN" dirty="0">
              <a:latin typeface="Times New Roman" panose="02020603050405020304" pitchFamily="18" charset="0"/>
              <a:cs typeface="Times New Roman" panose="02020603050405020304" pitchFamily="18" charset="0"/>
            </a:endParaRPr>
          </a:p>
        </p:txBody>
      </p:sp>
      <p:sp>
        <p:nvSpPr>
          <p:cNvPr id="298" name="Google Shape;298;p21"/>
          <p:cNvSpPr txBox="1">
            <a:spLocks noGrp="1"/>
          </p:cNvSpPr>
          <p:nvPr>
            <p:ph type="title"/>
          </p:nvPr>
        </p:nvSpPr>
        <p:spPr>
          <a:xfrm>
            <a:off x="515938" y="214894"/>
            <a:ext cx="11150700" cy="545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200"/>
              <a:buFont typeface="Corbel"/>
              <a:buNone/>
            </a:pPr>
            <a:r>
              <a:rPr lang="en-IN" dirty="0"/>
              <a:t>CONTENTS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557DBD-1C45-4CAA-9910-E73E1867EC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20</a:t>
            </a:fld>
            <a:endParaRPr lang="en-IN" dirty="0"/>
          </a:p>
        </p:txBody>
      </p:sp>
      <p:sp>
        <p:nvSpPr>
          <p:cNvPr id="8" name="Rectangle 7">
            <a:extLst>
              <a:ext uri="{FF2B5EF4-FFF2-40B4-BE49-F238E27FC236}">
                <a16:creationId xmlns:a16="http://schemas.microsoft.com/office/drawing/2014/main" id="{D4BF4C39-654F-4409-AE85-A786E687CF0D}"/>
              </a:ext>
            </a:extLst>
          </p:cNvPr>
          <p:cNvSpPr/>
          <p:nvPr/>
        </p:nvSpPr>
        <p:spPr>
          <a:xfrm>
            <a:off x="515938" y="885782"/>
            <a:ext cx="1791093" cy="307777"/>
          </a:xfrm>
          <a:prstGeom prst="rect">
            <a:avLst/>
          </a:prstGeom>
          <a:solidFill>
            <a:schemeClr val="accent5">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Assembly Creation</a:t>
            </a:r>
            <a:endParaRPr lang="en-IN" dirty="0">
              <a:solidFill>
                <a:schemeClr val="bg1"/>
              </a:solidFill>
            </a:endParaRPr>
          </a:p>
        </p:txBody>
      </p:sp>
      <p:sp>
        <p:nvSpPr>
          <p:cNvPr id="5" name="Arrow: Right 4">
            <a:extLst>
              <a:ext uri="{FF2B5EF4-FFF2-40B4-BE49-F238E27FC236}">
                <a16:creationId xmlns:a16="http://schemas.microsoft.com/office/drawing/2014/main" id="{F647F4F2-2097-4318-91CE-3514B1F3CB33}"/>
              </a:ext>
            </a:extLst>
          </p:cNvPr>
          <p:cNvSpPr/>
          <p:nvPr/>
        </p:nvSpPr>
        <p:spPr>
          <a:xfrm>
            <a:off x="7788753" y="1691374"/>
            <a:ext cx="537328" cy="282804"/>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BE6C306-387D-42E7-A99C-F40915E888B6}"/>
              </a:ext>
            </a:extLst>
          </p:cNvPr>
          <p:cNvSpPr/>
          <p:nvPr/>
        </p:nvSpPr>
        <p:spPr>
          <a:xfrm>
            <a:off x="550021" y="2973887"/>
            <a:ext cx="1791093" cy="307777"/>
          </a:xfrm>
          <a:prstGeom prst="rect">
            <a:avLst/>
          </a:prstGeom>
          <a:solidFill>
            <a:schemeClr val="accent5">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Forward Kinematics</a:t>
            </a:r>
            <a:endParaRPr lang="en-IN" dirty="0">
              <a:solidFill>
                <a:schemeClr val="bg1"/>
              </a:solidFill>
            </a:endParaRPr>
          </a:p>
        </p:txBody>
      </p:sp>
      <p:cxnSp>
        <p:nvCxnSpPr>
          <p:cNvPr id="16" name="Connector: Elbow 15">
            <a:extLst>
              <a:ext uri="{FF2B5EF4-FFF2-40B4-BE49-F238E27FC236}">
                <a16:creationId xmlns:a16="http://schemas.microsoft.com/office/drawing/2014/main" id="{DE92CDCD-9CF1-41CF-B7B0-FA0BD8BC5AD4}"/>
              </a:ext>
            </a:extLst>
          </p:cNvPr>
          <p:cNvCxnSpPr>
            <a:cxnSpLocks/>
            <a:stCxn id="23" idx="1"/>
            <a:endCxn id="21" idx="1"/>
          </p:cNvCxnSpPr>
          <p:nvPr/>
        </p:nvCxnSpPr>
        <p:spPr>
          <a:xfrm rot="10800000" flipV="1">
            <a:off x="853757" y="3429000"/>
            <a:ext cx="3547405" cy="2164274"/>
          </a:xfrm>
          <a:prstGeom prst="bentConnector3">
            <a:avLst>
              <a:gd name="adj1" fmla="val 106444"/>
            </a:avLst>
          </a:prstGeom>
          <a:ln>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8F2D9745-806F-49E8-8859-87A7FDB82217}"/>
              </a:ext>
            </a:extLst>
          </p:cNvPr>
          <p:cNvPicPr>
            <a:picLocks noChangeAspect="1"/>
          </p:cNvPicPr>
          <p:nvPr/>
        </p:nvPicPr>
        <p:blipFill rotWithShape="1">
          <a:blip r:embed="rId4"/>
          <a:srcRect t="9048" b="9608"/>
          <a:stretch/>
        </p:blipFill>
        <p:spPr>
          <a:xfrm>
            <a:off x="457830" y="1241764"/>
            <a:ext cx="7886663" cy="1642766"/>
          </a:xfrm>
          <a:prstGeom prst="rect">
            <a:avLst/>
          </a:prstGeom>
        </p:spPr>
      </p:pic>
      <p:pic>
        <p:nvPicPr>
          <p:cNvPr id="21" name="Picture 20">
            <a:extLst>
              <a:ext uri="{FF2B5EF4-FFF2-40B4-BE49-F238E27FC236}">
                <a16:creationId xmlns:a16="http://schemas.microsoft.com/office/drawing/2014/main" id="{F9E678DE-EB74-4618-870B-112C28541D8C}"/>
              </a:ext>
            </a:extLst>
          </p:cNvPr>
          <p:cNvPicPr>
            <a:picLocks noChangeAspect="1"/>
          </p:cNvPicPr>
          <p:nvPr/>
        </p:nvPicPr>
        <p:blipFill>
          <a:blip r:embed="rId5"/>
          <a:stretch>
            <a:fillRect/>
          </a:stretch>
        </p:blipFill>
        <p:spPr>
          <a:xfrm>
            <a:off x="853756" y="4328548"/>
            <a:ext cx="6666332" cy="2529452"/>
          </a:xfrm>
          <a:prstGeom prst="rect">
            <a:avLst/>
          </a:prstGeom>
        </p:spPr>
      </p:pic>
      <p:pic>
        <p:nvPicPr>
          <p:cNvPr id="23" name="Picture 22">
            <a:extLst>
              <a:ext uri="{FF2B5EF4-FFF2-40B4-BE49-F238E27FC236}">
                <a16:creationId xmlns:a16="http://schemas.microsoft.com/office/drawing/2014/main" id="{95FC0981-E292-4ECA-B06E-11C5008AFF58}"/>
              </a:ext>
            </a:extLst>
          </p:cNvPr>
          <p:cNvPicPr>
            <a:picLocks noChangeAspect="1"/>
          </p:cNvPicPr>
          <p:nvPr/>
        </p:nvPicPr>
        <p:blipFill rotWithShape="1">
          <a:blip r:embed="rId6"/>
          <a:srcRect r="39810"/>
          <a:stretch/>
        </p:blipFill>
        <p:spPr>
          <a:xfrm>
            <a:off x="4401161" y="2607617"/>
            <a:ext cx="3057332" cy="1642766"/>
          </a:xfrm>
          <a:prstGeom prst="rect">
            <a:avLst/>
          </a:prstGeom>
        </p:spPr>
      </p:pic>
      <p:pic>
        <p:nvPicPr>
          <p:cNvPr id="24" name="DOF3_Test3">
            <a:hlinkClick r:id="" action="ppaction://media"/>
            <a:extLst>
              <a:ext uri="{FF2B5EF4-FFF2-40B4-BE49-F238E27FC236}">
                <a16:creationId xmlns:a16="http://schemas.microsoft.com/office/drawing/2014/main" id="{B2A36775-4352-449C-91B1-43787A77390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381890" y="758786"/>
            <a:ext cx="3746823" cy="2595063"/>
          </a:xfrm>
          <a:prstGeom prst="rect">
            <a:avLst/>
          </a:prstGeom>
        </p:spPr>
      </p:pic>
      <p:pic>
        <p:nvPicPr>
          <p:cNvPr id="4" name="Picture 3">
            <a:extLst>
              <a:ext uri="{FF2B5EF4-FFF2-40B4-BE49-F238E27FC236}">
                <a16:creationId xmlns:a16="http://schemas.microsoft.com/office/drawing/2014/main" id="{862DE844-6CB9-4BAA-9270-F24DD67F518A}"/>
              </a:ext>
            </a:extLst>
          </p:cNvPr>
          <p:cNvPicPr>
            <a:picLocks noChangeAspect="1"/>
          </p:cNvPicPr>
          <p:nvPr/>
        </p:nvPicPr>
        <p:blipFill>
          <a:blip r:embed="rId8"/>
          <a:stretch>
            <a:fillRect/>
          </a:stretch>
        </p:blipFill>
        <p:spPr>
          <a:xfrm>
            <a:off x="7588577" y="4156297"/>
            <a:ext cx="4603423" cy="2136506"/>
          </a:xfrm>
          <a:prstGeom prst="rect">
            <a:avLst/>
          </a:prstGeom>
        </p:spPr>
      </p:pic>
      <p:sp>
        <p:nvSpPr>
          <p:cNvPr id="17" name="Title 3">
            <a:extLst>
              <a:ext uri="{FF2B5EF4-FFF2-40B4-BE49-F238E27FC236}">
                <a16:creationId xmlns:a16="http://schemas.microsoft.com/office/drawing/2014/main" id="{0A00DC98-D841-40CD-A344-E23E11CAE7E7}"/>
              </a:ext>
            </a:extLst>
          </p:cNvPr>
          <p:cNvSpPr>
            <a:spLocks noGrp="1"/>
          </p:cNvSpPr>
          <p:nvPr>
            <p:ph type="title"/>
          </p:nvPr>
        </p:nvSpPr>
        <p:spPr>
          <a:xfrm>
            <a:off x="515938" y="214313"/>
            <a:ext cx="11150600" cy="546100"/>
          </a:xfrm>
        </p:spPr>
        <p:txBody>
          <a:bodyPr/>
          <a:lstStyle/>
          <a:p>
            <a:r>
              <a:rPr lang="en-US" dirty="0"/>
              <a:t>LINKAGE MECHANISM: 3DOF</a:t>
            </a:r>
            <a:endParaRPr lang="en-IN" dirty="0"/>
          </a:p>
        </p:txBody>
      </p:sp>
    </p:spTree>
    <p:extLst>
      <p:ext uri="{BB962C8B-B14F-4D97-AF65-F5344CB8AC3E}">
        <p14:creationId xmlns:p14="http://schemas.microsoft.com/office/powerpoint/2010/main" val="115857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3"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vol="80000">
                <p:cTn id="12" fill="hold" display="0">
                  <p:stCondLst>
                    <p:cond delay="indefinite"/>
                  </p:stCondLst>
                </p:cTn>
                <p:tgtEl>
                  <p:spTgt spid="2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0B1834-BDEE-4FB4-B73F-5A4D9826DB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21</a:t>
            </a:fld>
            <a:endParaRPr lang="en-IN" dirty="0"/>
          </a:p>
        </p:txBody>
      </p:sp>
      <p:sp>
        <p:nvSpPr>
          <p:cNvPr id="9" name="Rectangle 8">
            <a:extLst>
              <a:ext uri="{FF2B5EF4-FFF2-40B4-BE49-F238E27FC236}">
                <a16:creationId xmlns:a16="http://schemas.microsoft.com/office/drawing/2014/main" id="{882B6B90-7A69-4732-B8F2-40AF72330201}"/>
              </a:ext>
            </a:extLst>
          </p:cNvPr>
          <p:cNvSpPr/>
          <p:nvPr/>
        </p:nvSpPr>
        <p:spPr>
          <a:xfrm>
            <a:off x="515938" y="1136344"/>
            <a:ext cx="1791093" cy="307777"/>
          </a:xfrm>
          <a:prstGeom prst="rect">
            <a:avLst/>
          </a:prstGeom>
          <a:solidFill>
            <a:schemeClr val="accent5">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Inverse Kinematics</a:t>
            </a:r>
            <a:endParaRPr lang="en-IN" dirty="0">
              <a:solidFill>
                <a:schemeClr val="bg1"/>
              </a:solidFill>
            </a:endParaRPr>
          </a:p>
        </p:txBody>
      </p:sp>
      <p:sp>
        <p:nvSpPr>
          <p:cNvPr id="17" name="Title 3">
            <a:extLst>
              <a:ext uri="{FF2B5EF4-FFF2-40B4-BE49-F238E27FC236}">
                <a16:creationId xmlns:a16="http://schemas.microsoft.com/office/drawing/2014/main" id="{DAEC60D4-3F82-4881-9BF1-CAB1A2075343}"/>
              </a:ext>
            </a:extLst>
          </p:cNvPr>
          <p:cNvSpPr>
            <a:spLocks noGrp="1"/>
          </p:cNvSpPr>
          <p:nvPr>
            <p:ph type="title"/>
          </p:nvPr>
        </p:nvSpPr>
        <p:spPr>
          <a:xfrm>
            <a:off x="515938" y="214313"/>
            <a:ext cx="11150600" cy="546100"/>
          </a:xfrm>
        </p:spPr>
        <p:txBody>
          <a:bodyPr/>
          <a:lstStyle/>
          <a:p>
            <a:r>
              <a:rPr lang="en-US" dirty="0"/>
              <a:t>LINKAGE MECHANISM: 3DOF</a:t>
            </a:r>
            <a:endParaRPr lang="en-IN" dirty="0"/>
          </a:p>
        </p:txBody>
      </p:sp>
      <p:pic>
        <p:nvPicPr>
          <p:cNvPr id="4" name="Picture 3">
            <a:extLst>
              <a:ext uri="{FF2B5EF4-FFF2-40B4-BE49-F238E27FC236}">
                <a16:creationId xmlns:a16="http://schemas.microsoft.com/office/drawing/2014/main" id="{AF9BAEB0-D0EF-4ABF-81BA-C3935F843F72}"/>
              </a:ext>
            </a:extLst>
          </p:cNvPr>
          <p:cNvPicPr>
            <a:picLocks noChangeAspect="1"/>
          </p:cNvPicPr>
          <p:nvPr/>
        </p:nvPicPr>
        <p:blipFill>
          <a:blip r:embed="rId2"/>
          <a:stretch>
            <a:fillRect/>
          </a:stretch>
        </p:blipFill>
        <p:spPr>
          <a:xfrm>
            <a:off x="515938" y="1853368"/>
            <a:ext cx="6836969" cy="3938423"/>
          </a:xfrm>
          <a:prstGeom prst="rect">
            <a:avLst/>
          </a:prstGeom>
        </p:spPr>
      </p:pic>
      <p:pic>
        <p:nvPicPr>
          <p:cNvPr id="13" name="Picture 12">
            <a:extLst>
              <a:ext uri="{FF2B5EF4-FFF2-40B4-BE49-F238E27FC236}">
                <a16:creationId xmlns:a16="http://schemas.microsoft.com/office/drawing/2014/main" id="{C43E8164-3348-454D-82A3-EB33AF997FD5}"/>
              </a:ext>
            </a:extLst>
          </p:cNvPr>
          <p:cNvPicPr/>
          <p:nvPr/>
        </p:nvPicPr>
        <p:blipFill>
          <a:blip r:embed="rId3"/>
          <a:stretch>
            <a:fillRect/>
          </a:stretch>
        </p:blipFill>
        <p:spPr>
          <a:xfrm>
            <a:off x="7805394" y="3681356"/>
            <a:ext cx="4061037" cy="1650621"/>
          </a:xfrm>
          <a:prstGeom prst="rect">
            <a:avLst/>
          </a:prstGeom>
        </p:spPr>
      </p:pic>
      <p:sp>
        <p:nvSpPr>
          <p:cNvPr id="14" name="Rectangle 13">
            <a:extLst>
              <a:ext uri="{FF2B5EF4-FFF2-40B4-BE49-F238E27FC236}">
                <a16:creationId xmlns:a16="http://schemas.microsoft.com/office/drawing/2014/main" id="{2F53CB58-2190-44CC-8B7A-9D55E6C1F1CC}"/>
              </a:ext>
            </a:extLst>
          </p:cNvPr>
          <p:cNvSpPr/>
          <p:nvPr/>
        </p:nvSpPr>
        <p:spPr>
          <a:xfrm>
            <a:off x="9445878" y="1740672"/>
            <a:ext cx="1225264" cy="104498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800"/>
              </a:spcAft>
            </a:pPr>
            <a:r>
              <a:rPr lang="en-IN"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endParaRPr lang="en-IN" sz="1200">
              <a:effectLst/>
              <a:latin typeface="Times New Roman" panose="02020603050405020304" pitchFamily="18" charset="0"/>
              <a:ea typeface="Calibri" panose="020F0502020204030204" pitchFamily="34" charset="0"/>
              <a:cs typeface="Mangal" panose="02040503050203030202" pitchFamily="18" charset="0"/>
            </a:endParaRPr>
          </a:p>
        </p:txBody>
      </p:sp>
      <p:sp>
        <p:nvSpPr>
          <p:cNvPr id="15" name="Arrow: Striped Right 14">
            <a:extLst>
              <a:ext uri="{FF2B5EF4-FFF2-40B4-BE49-F238E27FC236}">
                <a16:creationId xmlns:a16="http://schemas.microsoft.com/office/drawing/2014/main" id="{5086B3F4-4703-46F5-8B47-4A6BE960BF7A}"/>
              </a:ext>
            </a:extLst>
          </p:cNvPr>
          <p:cNvSpPr/>
          <p:nvPr/>
        </p:nvSpPr>
        <p:spPr>
          <a:xfrm rot="5400000">
            <a:off x="9742034" y="3115434"/>
            <a:ext cx="632952" cy="236148"/>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Tree>
    <p:extLst>
      <p:ext uri="{BB962C8B-B14F-4D97-AF65-F5344CB8AC3E}">
        <p14:creationId xmlns:p14="http://schemas.microsoft.com/office/powerpoint/2010/main" val="3287373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557DBD-1C45-4CAA-9910-E73E1867EC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22</a:t>
            </a:fld>
            <a:endParaRPr lang="en-IN" dirty="0"/>
          </a:p>
        </p:txBody>
      </p:sp>
      <p:sp>
        <p:nvSpPr>
          <p:cNvPr id="8" name="Rectangle 7">
            <a:extLst>
              <a:ext uri="{FF2B5EF4-FFF2-40B4-BE49-F238E27FC236}">
                <a16:creationId xmlns:a16="http://schemas.microsoft.com/office/drawing/2014/main" id="{D4BF4C39-654F-4409-AE85-A786E687CF0D}"/>
              </a:ext>
            </a:extLst>
          </p:cNvPr>
          <p:cNvSpPr/>
          <p:nvPr/>
        </p:nvSpPr>
        <p:spPr>
          <a:xfrm>
            <a:off x="515938" y="885782"/>
            <a:ext cx="1791093" cy="307777"/>
          </a:xfrm>
          <a:prstGeom prst="rect">
            <a:avLst/>
          </a:prstGeom>
          <a:solidFill>
            <a:schemeClr val="accent5">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Assembly Creation</a:t>
            </a:r>
            <a:endParaRPr lang="en-IN" dirty="0">
              <a:solidFill>
                <a:schemeClr val="bg1"/>
              </a:solidFill>
            </a:endParaRPr>
          </a:p>
        </p:txBody>
      </p:sp>
      <p:pic>
        <p:nvPicPr>
          <p:cNvPr id="10" name="Picture 9">
            <a:extLst>
              <a:ext uri="{FF2B5EF4-FFF2-40B4-BE49-F238E27FC236}">
                <a16:creationId xmlns:a16="http://schemas.microsoft.com/office/drawing/2014/main" id="{EC658799-5DC9-4A1A-B8AE-6FF99D726441}"/>
              </a:ext>
            </a:extLst>
          </p:cNvPr>
          <p:cNvPicPr/>
          <p:nvPr/>
        </p:nvPicPr>
        <p:blipFill>
          <a:blip r:embed="rId2"/>
          <a:stretch>
            <a:fillRect/>
          </a:stretch>
        </p:blipFill>
        <p:spPr>
          <a:xfrm>
            <a:off x="515938" y="1279036"/>
            <a:ext cx="9071122" cy="3064693"/>
          </a:xfrm>
          <a:prstGeom prst="rect">
            <a:avLst/>
          </a:prstGeom>
        </p:spPr>
      </p:pic>
      <p:pic>
        <p:nvPicPr>
          <p:cNvPr id="11" name="Picture 10">
            <a:extLst>
              <a:ext uri="{FF2B5EF4-FFF2-40B4-BE49-F238E27FC236}">
                <a16:creationId xmlns:a16="http://schemas.microsoft.com/office/drawing/2014/main" id="{E600B597-3672-49D2-8A69-4192505A32E2}"/>
              </a:ext>
            </a:extLst>
          </p:cNvPr>
          <p:cNvPicPr/>
          <p:nvPr/>
        </p:nvPicPr>
        <p:blipFill>
          <a:blip r:embed="rId3"/>
          <a:stretch>
            <a:fillRect/>
          </a:stretch>
        </p:blipFill>
        <p:spPr>
          <a:xfrm>
            <a:off x="4097517" y="4429206"/>
            <a:ext cx="7035538" cy="2335041"/>
          </a:xfrm>
          <a:prstGeom prst="rect">
            <a:avLst/>
          </a:prstGeom>
        </p:spPr>
      </p:pic>
      <p:pic>
        <p:nvPicPr>
          <p:cNvPr id="3" name="Picture 2">
            <a:extLst>
              <a:ext uri="{FF2B5EF4-FFF2-40B4-BE49-F238E27FC236}">
                <a16:creationId xmlns:a16="http://schemas.microsoft.com/office/drawing/2014/main" id="{EF567EBE-227D-4F06-9719-681D5BF34F06}"/>
              </a:ext>
            </a:extLst>
          </p:cNvPr>
          <p:cNvPicPr>
            <a:picLocks noChangeAspect="1"/>
          </p:cNvPicPr>
          <p:nvPr/>
        </p:nvPicPr>
        <p:blipFill>
          <a:blip r:embed="rId4"/>
          <a:stretch>
            <a:fillRect/>
          </a:stretch>
        </p:blipFill>
        <p:spPr>
          <a:xfrm>
            <a:off x="1058945" y="4965757"/>
            <a:ext cx="1477726" cy="1226413"/>
          </a:xfrm>
          <a:prstGeom prst="rect">
            <a:avLst/>
          </a:prstGeom>
        </p:spPr>
      </p:pic>
      <p:sp>
        <p:nvSpPr>
          <p:cNvPr id="13" name="Arrow: Striped Right 12">
            <a:extLst>
              <a:ext uri="{FF2B5EF4-FFF2-40B4-BE49-F238E27FC236}">
                <a16:creationId xmlns:a16="http://schemas.microsoft.com/office/drawing/2014/main" id="{79032E33-6ED7-4235-8F0E-A6E65D7502EB}"/>
              </a:ext>
            </a:extLst>
          </p:cNvPr>
          <p:cNvSpPr/>
          <p:nvPr/>
        </p:nvSpPr>
        <p:spPr>
          <a:xfrm>
            <a:off x="3000618" y="5360578"/>
            <a:ext cx="632952" cy="236148"/>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4" name="Title 3">
            <a:extLst>
              <a:ext uri="{FF2B5EF4-FFF2-40B4-BE49-F238E27FC236}">
                <a16:creationId xmlns:a16="http://schemas.microsoft.com/office/drawing/2014/main" id="{88686062-EF15-4C84-BE43-D060E54F5E11}"/>
              </a:ext>
            </a:extLst>
          </p:cNvPr>
          <p:cNvSpPr>
            <a:spLocks noGrp="1"/>
          </p:cNvSpPr>
          <p:nvPr>
            <p:ph type="title"/>
          </p:nvPr>
        </p:nvSpPr>
        <p:spPr>
          <a:xfrm>
            <a:off x="515938" y="214313"/>
            <a:ext cx="11150600" cy="546100"/>
          </a:xfrm>
        </p:spPr>
        <p:txBody>
          <a:bodyPr/>
          <a:lstStyle/>
          <a:p>
            <a:r>
              <a:rPr lang="en-US" dirty="0"/>
              <a:t>LINKAGE MECHANISM OF ORTHOSIS: 6DOF</a:t>
            </a:r>
            <a:endParaRPr lang="en-IN" dirty="0"/>
          </a:p>
        </p:txBody>
      </p:sp>
    </p:spTree>
    <p:extLst>
      <p:ext uri="{BB962C8B-B14F-4D97-AF65-F5344CB8AC3E}">
        <p14:creationId xmlns:p14="http://schemas.microsoft.com/office/powerpoint/2010/main" val="1861589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557DBD-1C45-4CAA-9910-E73E1867EC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23</a:t>
            </a:fld>
            <a:endParaRPr lang="en-IN" dirty="0"/>
          </a:p>
        </p:txBody>
      </p:sp>
      <p:sp>
        <p:nvSpPr>
          <p:cNvPr id="8" name="Rectangle 7">
            <a:extLst>
              <a:ext uri="{FF2B5EF4-FFF2-40B4-BE49-F238E27FC236}">
                <a16:creationId xmlns:a16="http://schemas.microsoft.com/office/drawing/2014/main" id="{D4BF4C39-654F-4409-AE85-A786E687CF0D}"/>
              </a:ext>
            </a:extLst>
          </p:cNvPr>
          <p:cNvSpPr/>
          <p:nvPr/>
        </p:nvSpPr>
        <p:spPr>
          <a:xfrm>
            <a:off x="515938" y="885782"/>
            <a:ext cx="1791093" cy="307777"/>
          </a:xfrm>
          <a:prstGeom prst="rect">
            <a:avLst/>
          </a:prstGeom>
          <a:solidFill>
            <a:schemeClr val="accent5">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Forward Kinematics</a:t>
            </a:r>
            <a:endParaRPr lang="en-IN" dirty="0">
              <a:solidFill>
                <a:schemeClr val="bg1"/>
              </a:solidFill>
            </a:endParaRPr>
          </a:p>
        </p:txBody>
      </p:sp>
      <p:sp>
        <p:nvSpPr>
          <p:cNvPr id="12" name="Arrow: Right 11">
            <a:extLst>
              <a:ext uri="{FF2B5EF4-FFF2-40B4-BE49-F238E27FC236}">
                <a16:creationId xmlns:a16="http://schemas.microsoft.com/office/drawing/2014/main" id="{A7F1FFD9-9613-41A8-BE28-6393B3B3C7FE}"/>
              </a:ext>
            </a:extLst>
          </p:cNvPr>
          <p:cNvSpPr/>
          <p:nvPr/>
        </p:nvSpPr>
        <p:spPr>
          <a:xfrm>
            <a:off x="7628497" y="4952675"/>
            <a:ext cx="537328" cy="282804"/>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EE23C122-019E-4EF5-8C7E-7A34BD87A8D5}"/>
              </a:ext>
            </a:extLst>
          </p:cNvPr>
          <p:cNvPicPr>
            <a:picLocks noChangeAspect="1"/>
          </p:cNvPicPr>
          <p:nvPr/>
        </p:nvPicPr>
        <p:blipFill rotWithShape="1">
          <a:blip r:embed="rId2"/>
          <a:srcRect l="2861" r="3659"/>
          <a:stretch/>
        </p:blipFill>
        <p:spPr>
          <a:xfrm>
            <a:off x="11125" y="3429000"/>
            <a:ext cx="7642132" cy="3429215"/>
          </a:xfrm>
          <a:prstGeom prst="rect">
            <a:avLst/>
          </a:prstGeom>
        </p:spPr>
      </p:pic>
      <p:pic>
        <p:nvPicPr>
          <p:cNvPr id="11" name="Picture 10">
            <a:extLst>
              <a:ext uri="{FF2B5EF4-FFF2-40B4-BE49-F238E27FC236}">
                <a16:creationId xmlns:a16="http://schemas.microsoft.com/office/drawing/2014/main" id="{9F841C22-0BF7-47A7-9095-8061EDA69CE9}"/>
              </a:ext>
            </a:extLst>
          </p:cNvPr>
          <p:cNvPicPr>
            <a:picLocks noChangeAspect="1"/>
          </p:cNvPicPr>
          <p:nvPr/>
        </p:nvPicPr>
        <p:blipFill rotWithShape="1">
          <a:blip r:embed="rId3"/>
          <a:srcRect l="5228" t="18951" r="3077" b="22907"/>
          <a:stretch/>
        </p:blipFill>
        <p:spPr>
          <a:xfrm>
            <a:off x="7308915" y="758786"/>
            <a:ext cx="4883085" cy="2184494"/>
          </a:xfrm>
          <a:prstGeom prst="rect">
            <a:avLst/>
          </a:prstGeom>
        </p:spPr>
      </p:pic>
      <p:pic>
        <p:nvPicPr>
          <p:cNvPr id="14" name="Picture 13">
            <a:extLst>
              <a:ext uri="{FF2B5EF4-FFF2-40B4-BE49-F238E27FC236}">
                <a16:creationId xmlns:a16="http://schemas.microsoft.com/office/drawing/2014/main" id="{CE315123-67D3-43C9-BF7F-23E46BAF81B0}"/>
              </a:ext>
            </a:extLst>
          </p:cNvPr>
          <p:cNvPicPr>
            <a:picLocks noChangeAspect="1"/>
          </p:cNvPicPr>
          <p:nvPr/>
        </p:nvPicPr>
        <p:blipFill>
          <a:blip r:embed="rId4"/>
          <a:stretch>
            <a:fillRect/>
          </a:stretch>
        </p:blipFill>
        <p:spPr>
          <a:xfrm>
            <a:off x="8326081" y="3261085"/>
            <a:ext cx="3854794" cy="3528277"/>
          </a:xfrm>
          <a:prstGeom prst="rect">
            <a:avLst/>
          </a:prstGeom>
        </p:spPr>
      </p:pic>
      <p:cxnSp>
        <p:nvCxnSpPr>
          <p:cNvPr id="16" name="Connector: Elbow 15">
            <a:extLst>
              <a:ext uri="{FF2B5EF4-FFF2-40B4-BE49-F238E27FC236}">
                <a16:creationId xmlns:a16="http://schemas.microsoft.com/office/drawing/2014/main" id="{E7EA39E5-C933-4F66-A996-0DCE93CF14A2}"/>
              </a:ext>
            </a:extLst>
          </p:cNvPr>
          <p:cNvCxnSpPr>
            <a:cxnSpLocks/>
            <a:stCxn id="11" idx="1"/>
            <a:endCxn id="7" idx="0"/>
          </p:cNvCxnSpPr>
          <p:nvPr/>
        </p:nvCxnSpPr>
        <p:spPr>
          <a:xfrm rot="10800000" flipV="1">
            <a:off x="3832191" y="1851032"/>
            <a:ext cx="3476724" cy="157796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564BF324-AD8D-4E8A-802B-E06EA8AC58E3}"/>
              </a:ext>
            </a:extLst>
          </p:cNvPr>
          <p:cNvPicPr/>
          <p:nvPr/>
        </p:nvPicPr>
        <p:blipFill rotWithShape="1">
          <a:blip r:embed="rId5"/>
          <a:srcRect l="6469" r="44145"/>
          <a:stretch/>
        </p:blipFill>
        <p:spPr>
          <a:xfrm>
            <a:off x="515938" y="1320555"/>
            <a:ext cx="2971911" cy="1752583"/>
          </a:xfrm>
          <a:prstGeom prst="rect">
            <a:avLst/>
          </a:prstGeom>
        </p:spPr>
      </p:pic>
      <p:sp>
        <p:nvSpPr>
          <p:cNvPr id="15" name="Rectangle 14">
            <a:extLst>
              <a:ext uri="{FF2B5EF4-FFF2-40B4-BE49-F238E27FC236}">
                <a16:creationId xmlns:a16="http://schemas.microsoft.com/office/drawing/2014/main" id="{BA797D2A-921E-4356-8061-32EE5973A1BB}"/>
              </a:ext>
            </a:extLst>
          </p:cNvPr>
          <p:cNvSpPr/>
          <p:nvPr/>
        </p:nvSpPr>
        <p:spPr>
          <a:xfrm>
            <a:off x="1610350" y="2994227"/>
            <a:ext cx="2037755" cy="307777"/>
          </a:xfrm>
          <a:prstGeom prst="rect">
            <a:avLst/>
          </a:prstGeom>
          <a:solidFill>
            <a:srgbClr val="00B05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PD Controller Tuning</a:t>
            </a:r>
            <a:endParaRPr lang="en-IN" dirty="0">
              <a:solidFill>
                <a:schemeClr val="bg1"/>
              </a:solidFill>
            </a:endParaRPr>
          </a:p>
        </p:txBody>
      </p:sp>
      <p:sp>
        <p:nvSpPr>
          <p:cNvPr id="17" name="Rectangle 16">
            <a:extLst>
              <a:ext uri="{FF2B5EF4-FFF2-40B4-BE49-F238E27FC236}">
                <a16:creationId xmlns:a16="http://schemas.microsoft.com/office/drawing/2014/main" id="{8A55F6E3-ABE7-47A7-935F-3585CBB82E08}"/>
              </a:ext>
            </a:extLst>
          </p:cNvPr>
          <p:cNvSpPr/>
          <p:nvPr/>
        </p:nvSpPr>
        <p:spPr>
          <a:xfrm>
            <a:off x="5841812" y="1519213"/>
            <a:ext cx="1268817" cy="307777"/>
          </a:xfrm>
          <a:prstGeom prst="rect">
            <a:avLst/>
          </a:prstGeom>
          <a:solidFill>
            <a:srgbClr val="00B05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Input Signals</a:t>
            </a:r>
            <a:endParaRPr lang="en-IN" dirty="0">
              <a:solidFill>
                <a:schemeClr val="bg1"/>
              </a:solidFill>
            </a:endParaRPr>
          </a:p>
        </p:txBody>
      </p:sp>
      <p:sp>
        <p:nvSpPr>
          <p:cNvPr id="20" name="Title 3">
            <a:extLst>
              <a:ext uri="{FF2B5EF4-FFF2-40B4-BE49-F238E27FC236}">
                <a16:creationId xmlns:a16="http://schemas.microsoft.com/office/drawing/2014/main" id="{6A60928D-23C2-4255-B4EF-F7BE138FC5EB}"/>
              </a:ext>
            </a:extLst>
          </p:cNvPr>
          <p:cNvSpPr>
            <a:spLocks noGrp="1"/>
          </p:cNvSpPr>
          <p:nvPr>
            <p:ph type="title"/>
          </p:nvPr>
        </p:nvSpPr>
        <p:spPr>
          <a:xfrm>
            <a:off x="515938" y="214313"/>
            <a:ext cx="11150600" cy="546100"/>
          </a:xfrm>
        </p:spPr>
        <p:txBody>
          <a:bodyPr/>
          <a:lstStyle/>
          <a:p>
            <a:r>
              <a:rPr lang="en-US" dirty="0"/>
              <a:t>LINKAGE MECHANISM OF ORTHOSIS: 6DOF</a:t>
            </a:r>
            <a:endParaRPr lang="en-IN" dirty="0"/>
          </a:p>
        </p:txBody>
      </p:sp>
    </p:spTree>
    <p:extLst>
      <p:ext uri="{BB962C8B-B14F-4D97-AF65-F5344CB8AC3E}">
        <p14:creationId xmlns:p14="http://schemas.microsoft.com/office/powerpoint/2010/main" val="1269988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C10659-F2E4-42A9-851A-2CC7A16FE22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24</a:t>
            </a:fld>
            <a:endParaRPr lang="en-IN" dirty="0"/>
          </a:p>
        </p:txBody>
      </p:sp>
      <p:pic>
        <p:nvPicPr>
          <p:cNvPr id="5" name="Picture 4">
            <a:extLst>
              <a:ext uri="{FF2B5EF4-FFF2-40B4-BE49-F238E27FC236}">
                <a16:creationId xmlns:a16="http://schemas.microsoft.com/office/drawing/2014/main" id="{AD3990F5-2FF3-4E57-965B-C4F0F8A0C7EE}"/>
              </a:ext>
            </a:extLst>
          </p:cNvPr>
          <p:cNvPicPr>
            <a:picLocks noChangeAspect="1"/>
          </p:cNvPicPr>
          <p:nvPr/>
        </p:nvPicPr>
        <p:blipFill>
          <a:blip r:embed="rId2"/>
          <a:stretch>
            <a:fillRect/>
          </a:stretch>
        </p:blipFill>
        <p:spPr>
          <a:xfrm>
            <a:off x="470782" y="1291983"/>
            <a:ext cx="11195756" cy="5071110"/>
          </a:xfrm>
          <a:prstGeom prst="rect">
            <a:avLst/>
          </a:prstGeom>
        </p:spPr>
      </p:pic>
      <p:sp>
        <p:nvSpPr>
          <p:cNvPr id="7" name="Rectangle 6">
            <a:extLst>
              <a:ext uri="{FF2B5EF4-FFF2-40B4-BE49-F238E27FC236}">
                <a16:creationId xmlns:a16="http://schemas.microsoft.com/office/drawing/2014/main" id="{FA101BB5-F830-44B5-A629-871F28FA0561}"/>
              </a:ext>
            </a:extLst>
          </p:cNvPr>
          <p:cNvSpPr/>
          <p:nvPr/>
        </p:nvSpPr>
        <p:spPr>
          <a:xfrm>
            <a:off x="515938" y="885782"/>
            <a:ext cx="1791093" cy="307777"/>
          </a:xfrm>
          <a:prstGeom prst="rect">
            <a:avLst/>
          </a:prstGeom>
          <a:solidFill>
            <a:schemeClr val="accent5">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Forward Kinematics</a:t>
            </a:r>
            <a:endParaRPr lang="en-IN" dirty="0">
              <a:solidFill>
                <a:schemeClr val="bg1"/>
              </a:solidFill>
            </a:endParaRPr>
          </a:p>
        </p:txBody>
      </p:sp>
      <p:sp>
        <p:nvSpPr>
          <p:cNvPr id="8" name="Title 3">
            <a:extLst>
              <a:ext uri="{FF2B5EF4-FFF2-40B4-BE49-F238E27FC236}">
                <a16:creationId xmlns:a16="http://schemas.microsoft.com/office/drawing/2014/main" id="{2067D970-7927-498F-81FE-D6D41C4D4BDB}"/>
              </a:ext>
            </a:extLst>
          </p:cNvPr>
          <p:cNvSpPr>
            <a:spLocks noGrp="1"/>
          </p:cNvSpPr>
          <p:nvPr>
            <p:ph type="title"/>
          </p:nvPr>
        </p:nvSpPr>
        <p:spPr>
          <a:xfrm>
            <a:off x="515938" y="214313"/>
            <a:ext cx="11150600" cy="546100"/>
          </a:xfrm>
        </p:spPr>
        <p:txBody>
          <a:bodyPr/>
          <a:lstStyle/>
          <a:p>
            <a:r>
              <a:rPr lang="en-US" dirty="0"/>
              <a:t>LINKAGE MECHANISM OF ORTHOSIS: 6DOF</a:t>
            </a:r>
            <a:endParaRPr lang="en-IN" dirty="0"/>
          </a:p>
        </p:txBody>
      </p:sp>
    </p:spTree>
    <p:extLst>
      <p:ext uri="{BB962C8B-B14F-4D97-AF65-F5344CB8AC3E}">
        <p14:creationId xmlns:p14="http://schemas.microsoft.com/office/powerpoint/2010/main" val="2248572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29FEF9-501D-4BC0-A442-F0717609CB4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25</a:t>
            </a:fld>
            <a:endParaRPr lang="en-IN" dirty="0"/>
          </a:p>
        </p:txBody>
      </p:sp>
      <p:pic>
        <p:nvPicPr>
          <p:cNvPr id="3" name="Picture 2">
            <a:extLst>
              <a:ext uri="{FF2B5EF4-FFF2-40B4-BE49-F238E27FC236}">
                <a16:creationId xmlns:a16="http://schemas.microsoft.com/office/drawing/2014/main" id="{C1291371-D5AA-453D-B4B9-2C86D9EFEA5C}"/>
              </a:ext>
            </a:extLst>
          </p:cNvPr>
          <p:cNvPicPr>
            <a:picLocks noChangeAspect="1"/>
          </p:cNvPicPr>
          <p:nvPr/>
        </p:nvPicPr>
        <p:blipFill>
          <a:blip r:embed="rId2"/>
          <a:stretch>
            <a:fillRect/>
          </a:stretch>
        </p:blipFill>
        <p:spPr>
          <a:xfrm>
            <a:off x="0" y="1449756"/>
            <a:ext cx="10572046" cy="5408244"/>
          </a:xfrm>
          <a:prstGeom prst="rect">
            <a:avLst/>
          </a:prstGeom>
        </p:spPr>
      </p:pic>
      <p:sp>
        <p:nvSpPr>
          <p:cNvPr id="11" name="Rectangle 10">
            <a:extLst>
              <a:ext uri="{FF2B5EF4-FFF2-40B4-BE49-F238E27FC236}">
                <a16:creationId xmlns:a16="http://schemas.microsoft.com/office/drawing/2014/main" id="{BBE132DF-9E89-4C55-8C15-6F5688E951B3}"/>
              </a:ext>
            </a:extLst>
          </p:cNvPr>
          <p:cNvSpPr/>
          <p:nvPr/>
        </p:nvSpPr>
        <p:spPr>
          <a:xfrm>
            <a:off x="520650" y="958812"/>
            <a:ext cx="1791093" cy="307777"/>
          </a:xfrm>
          <a:prstGeom prst="rect">
            <a:avLst/>
          </a:prstGeom>
          <a:solidFill>
            <a:schemeClr val="accent5">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dirty="0">
                <a:solidFill>
                  <a:schemeClr val="bg1"/>
                </a:solidFill>
              </a:rPr>
              <a:t>Inverse Kinematics</a:t>
            </a:r>
            <a:endParaRPr lang="en-IN" dirty="0">
              <a:solidFill>
                <a:schemeClr val="bg1"/>
              </a:solidFill>
            </a:endParaRPr>
          </a:p>
        </p:txBody>
      </p:sp>
      <p:sp>
        <p:nvSpPr>
          <p:cNvPr id="8" name="Title 3">
            <a:extLst>
              <a:ext uri="{FF2B5EF4-FFF2-40B4-BE49-F238E27FC236}">
                <a16:creationId xmlns:a16="http://schemas.microsoft.com/office/drawing/2014/main" id="{E7BF949F-477B-4B42-A23A-96C439B8E20F}"/>
              </a:ext>
            </a:extLst>
          </p:cNvPr>
          <p:cNvSpPr>
            <a:spLocks noGrp="1"/>
          </p:cNvSpPr>
          <p:nvPr>
            <p:ph type="title"/>
          </p:nvPr>
        </p:nvSpPr>
        <p:spPr>
          <a:xfrm>
            <a:off x="515938" y="214313"/>
            <a:ext cx="11150600" cy="546100"/>
          </a:xfrm>
        </p:spPr>
        <p:txBody>
          <a:bodyPr/>
          <a:lstStyle/>
          <a:p>
            <a:r>
              <a:rPr lang="en-US" dirty="0"/>
              <a:t>LINKAGE MECHANISM OF ORTHOSIS: 6DOF</a:t>
            </a:r>
            <a:endParaRPr lang="en-IN" dirty="0"/>
          </a:p>
        </p:txBody>
      </p:sp>
    </p:spTree>
    <p:extLst>
      <p:ext uri="{BB962C8B-B14F-4D97-AF65-F5344CB8AC3E}">
        <p14:creationId xmlns:p14="http://schemas.microsoft.com/office/powerpoint/2010/main" val="3511818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252425-E1C5-4B84-A499-DE5CF15BC862}"/>
              </a:ext>
            </a:extLst>
          </p:cNvPr>
          <p:cNvSpPr>
            <a:spLocks noGrp="1"/>
          </p:cNvSpPr>
          <p:nvPr>
            <p:ph type="ctrTitle"/>
          </p:nvPr>
        </p:nvSpPr>
        <p:spPr>
          <a:xfrm>
            <a:off x="6343649" y="2173288"/>
            <a:ext cx="5421003" cy="2090700"/>
          </a:xfrm>
        </p:spPr>
        <p:txBody>
          <a:bodyPr/>
          <a:lstStyle/>
          <a:p>
            <a:r>
              <a:rPr lang="en-US" dirty="0"/>
              <a:t>ALTERNATE LOCKING MECHANISM</a:t>
            </a:r>
            <a:endParaRPr lang="en-IN" dirty="0"/>
          </a:p>
        </p:txBody>
      </p:sp>
      <p:sp>
        <p:nvSpPr>
          <p:cNvPr id="2" name="Slide Number Placeholder 1">
            <a:extLst>
              <a:ext uri="{FF2B5EF4-FFF2-40B4-BE49-F238E27FC236}">
                <a16:creationId xmlns:a16="http://schemas.microsoft.com/office/drawing/2014/main" id="{25814484-0F78-4A9D-BCA0-DAD89E1CF76D}"/>
              </a:ext>
            </a:extLst>
          </p:cNvPr>
          <p:cNvSpPr>
            <a:spLocks noGrp="1"/>
          </p:cNvSpPr>
          <p:nvPr>
            <p:ph type="sldNum" idx="4294967295"/>
          </p:nvPr>
        </p:nvSpPr>
        <p:spPr>
          <a:xfrm>
            <a:off x="11896725" y="6456363"/>
            <a:ext cx="295275" cy="187325"/>
          </a:xfrm>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26</a:t>
            </a:fld>
            <a:endParaRPr lang="en-IN" dirty="0"/>
          </a:p>
        </p:txBody>
      </p:sp>
      <p:pic>
        <p:nvPicPr>
          <p:cNvPr id="7" name="Picture Placeholder 6">
            <a:extLst>
              <a:ext uri="{FF2B5EF4-FFF2-40B4-BE49-F238E27FC236}">
                <a16:creationId xmlns:a16="http://schemas.microsoft.com/office/drawing/2014/main" id="{AE924C00-7C32-470D-8D69-58BC2D92CC1F}"/>
              </a:ext>
            </a:extLst>
          </p:cNvPr>
          <p:cNvPicPr>
            <a:picLocks noGrp="1" noChangeAspect="1"/>
          </p:cNvPicPr>
          <p:nvPr>
            <p:ph type="pic" idx="2"/>
          </p:nvPr>
        </p:nvPicPr>
        <p:blipFill rotWithShape="1">
          <a:blip r:embed="rId2"/>
          <a:srcRect l="19956" t="-998" r="1180" b="798"/>
          <a:stretch/>
        </p:blipFill>
        <p:spPr>
          <a:xfrm>
            <a:off x="710812" y="728545"/>
            <a:ext cx="5305800" cy="5305800"/>
          </a:xfrm>
        </p:spPr>
      </p:pic>
    </p:spTree>
    <p:extLst>
      <p:ext uri="{BB962C8B-B14F-4D97-AF65-F5344CB8AC3E}">
        <p14:creationId xmlns:p14="http://schemas.microsoft.com/office/powerpoint/2010/main" val="3062884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3F306-DF35-42BF-9F37-A1592DD89DA2}"/>
              </a:ext>
            </a:extLst>
          </p:cNvPr>
          <p:cNvSpPr>
            <a:spLocks noGrp="1"/>
          </p:cNvSpPr>
          <p:nvPr>
            <p:ph type="sldNum" idx="12"/>
          </p:nvPr>
        </p:nvSpPr>
        <p:spPr>
          <a:xfrm>
            <a:off x="11249064" y="6206482"/>
            <a:ext cx="294600" cy="187500"/>
          </a:xfrm>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27</a:t>
            </a:fld>
            <a:endParaRPr lang="en-IN" dirty="0"/>
          </a:p>
        </p:txBody>
      </p:sp>
      <p:sp>
        <p:nvSpPr>
          <p:cNvPr id="3" name="Text Placeholder 2">
            <a:extLst>
              <a:ext uri="{FF2B5EF4-FFF2-40B4-BE49-F238E27FC236}">
                <a16:creationId xmlns:a16="http://schemas.microsoft.com/office/drawing/2014/main" id="{9506F682-F65B-4E71-84AD-184FE8C0F40B}"/>
              </a:ext>
            </a:extLst>
          </p:cNvPr>
          <p:cNvSpPr>
            <a:spLocks noGrp="1"/>
          </p:cNvSpPr>
          <p:nvPr>
            <p:ph type="body" idx="1"/>
          </p:nvPr>
        </p:nvSpPr>
        <p:spPr>
          <a:xfrm>
            <a:off x="515938" y="881522"/>
            <a:ext cx="10847758" cy="5021744"/>
          </a:xfrm>
        </p:spPr>
        <p:txBody>
          <a:bodyPr>
            <a:normAutofit lnSpcReduction="10000"/>
          </a:bodyPr>
          <a:lstStyle/>
          <a:p>
            <a:r>
              <a:rPr lang="en-IN" dirty="0"/>
              <a:t>The manufacturing of worm and gear is a very expensive process</a:t>
            </a:r>
          </a:p>
          <a:p>
            <a:r>
              <a:rPr lang="en-IN" dirty="0"/>
              <a:t>mainly due to its very small size and specialized manufacturing techniques and setups involved.</a:t>
            </a:r>
          </a:p>
          <a:p>
            <a:r>
              <a:rPr lang="en-IN" dirty="0"/>
              <a:t>Quality control process also add to this cost.</a:t>
            </a:r>
          </a:p>
          <a:p>
            <a:r>
              <a:rPr lang="en-IN" dirty="0"/>
              <a:t>This would make the orthosis unaffordable and out of reach for certain group of people.</a:t>
            </a:r>
          </a:p>
          <a:p>
            <a:r>
              <a:rPr lang="en-IN" dirty="0"/>
              <a:t>Thus, a need arises to look for different mechanism to lock the degrees of freedom of the orthosis.</a:t>
            </a:r>
          </a:p>
          <a:p>
            <a:r>
              <a:rPr lang="en-IN" dirty="0"/>
              <a:t>The aim is to look for mechanism which can be assembled easily while using standard off-the-shelf products or those which can be easily manufactured, without heavy setup.</a:t>
            </a:r>
          </a:p>
        </p:txBody>
      </p:sp>
      <p:sp>
        <p:nvSpPr>
          <p:cNvPr id="4" name="Title 3">
            <a:extLst>
              <a:ext uri="{FF2B5EF4-FFF2-40B4-BE49-F238E27FC236}">
                <a16:creationId xmlns:a16="http://schemas.microsoft.com/office/drawing/2014/main" id="{8E41EC11-966A-4963-B28B-A4D29335C101}"/>
              </a:ext>
            </a:extLst>
          </p:cNvPr>
          <p:cNvSpPr>
            <a:spLocks noGrp="1"/>
          </p:cNvSpPr>
          <p:nvPr>
            <p:ph type="title"/>
          </p:nvPr>
        </p:nvSpPr>
        <p:spPr/>
        <p:txBody>
          <a:bodyPr/>
          <a:lstStyle/>
          <a:p>
            <a:r>
              <a:rPr lang="en-US" dirty="0"/>
              <a:t>ALTERNATE LOCKING MECHANISM</a:t>
            </a:r>
            <a:endParaRPr lang="en-IN" dirty="0"/>
          </a:p>
        </p:txBody>
      </p:sp>
      <p:sp>
        <p:nvSpPr>
          <p:cNvPr id="15" name="Slide Number Placeholder 1">
            <a:extLst>
              <a:ext uri="{FF2B5EF4-FFF2-40B4-BE49-F238E27FC236}">
                <a16:creationId xmlns:a16="http://schemas.microsoft.com/office/drawing/2014/main" id="{BFF42A85-D010-42AA-9F55-1EDBA28D44C4}"/>
              </a:ext>
            </a:extLst>
          </p:cNvPr>
          <p:cNvSpPr txBox="1">
            <a:spLocks/>
          </p:cNvSpPr>
          <p:nvPr/>
        </p:nvSpPr>
        <p:spPr>
          <a:xfrm>
            <a:off x="11363696" y="6455739"/>
            <a:ext cx="294600" cy="187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9pPr>
          </a:lstStyle>
          <a:p>
            <a:fld id="{00000000-1234-1234-1234-123412341234}" type="slidenum">
              <a:rPr lang="en-IN" smtClean="0"/>
              <a:pPr/>
              <a:t>27</a:t>
            </a:fld>
            <a:endParaRPr lang="en-IN" dirty="0"/>
          </a:p>
        </p:txBody>
      </p:sp>
    </p:spTree>
    <p:extLst>
      <p:ext uri="{BB962C8B-B14F-4D97-AF65-F5344CB8AC3E}">
        <p14:creationId xmlns:p14="http://schemas.microsoft.com/office/powerpoint/2010/main" val="3591903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3F306-DF35-42BF-9F37-A1592DD89DA2}"/>
              </a:ext>
            </a:extLst>
          </p:cNvPr>
          <p:cNvSpPr>
            <a:spLocks noGrp="1"/>
          </p:cNvSpPr>
          <p:nvPr>
            <p:ph type="sldNum" idx="12"/>
          </p:nvPr>
        </p:nvSpPr>
        <p:spPr>
          <a:xfrm>
            <a:off x="11249064" y="6206482"/>
            <a:ext cx="294600" cy="187500"/>
          </a:xfrm>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28</a:t>
            </a:fld>
            <a:endParaRPr lang="en-IN" dirty="0"/>
          </a:p>
        </p:txBody>
      </p:sp>
      <p:sp>
        <p:nvSpPr>
          <p:cNvPr id="4" name="Title 3">
            <a:extLst>
              <a:ext uri="{FF2B5EF4-FFF2-40B4-BE49-F238E27FC236}">
                <a16:creationId xmlns:a16="http://schemas.microsoft.com/office/drawing/2014/main" id="{8E41EC11-966A-4963-B28B-A4D29335C101}"/>
              </a:ext>
            </a:extLst>
          </p:cNvPr>
          <p:cNvSpPr>
            <a:spLocks noGrp="1"/>
          </p:cNvSpPr>
          <p:nvPr>
            <p:ph type="title"/>
          </p:nvPr>
        </p:nvSpPr>
        <p:spPr/>
        <p:txBody>
          <a:bodyPr/>
          <a:lstStyle/>
          <a:p>
            <a:r>
              <a:rPr lang="en-IN" dirty="0"/>
              <a:t>MECHANISM SELECTION</a:t>
            </a:r>
          </a:p>
        </p:txBody>
      </p:sp>
      <p:sp>
        <p:nvSpPr>
          <p:cNvPr id="15" name="Slide Number Placeholder 1">
            <a:extLst>
              <a:ext uri="{FF2B5EF4-FFF2-40B4-BE49-F238E27FC236}">
                <a16:creationId xmlns:a16="http://schemas.microsoft.com/office/drawing/2014/main" id="{BFF42A85-D010-42AA-9F55-1EDBA28D44C4}"/>
              </a:ext>
            </a:extLst>
          </p:cNvPr>
          <p:cNvSpPr txBox="1">
            <a:spLocks/>
          </p:cNvSpPr>
          <p:nvPr/>
        </p:nvSpPr>
        <p:spPr>
          <a:xfrm>
            <a:off x="11363696" y="6455739"/>
            <a:ext cx="294600" cy="187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9pPr>
          </a:lstStyle>
          <a:p>
            <a:fld id="{00000000-1234-1234-1234-123412341234}" type="slidenum">
              <a:rPr lang="en-IN" smtClean="0"/>
              <a:pPr/>
              <a:t>28</a:t>
            </a:fld>
            <a:endParaRPr lang="en-IN" dirty="0"/>
          </a:p>
        </p:txBody>
      </p:sp>
      <p:graphicFrame>
        <p:nvGraphicFramePr>
          <p:cNvPr id="7" name="Table 6">
            <a:extLst>
              <a:ext uri="{FF2B5EF4-FFF2-40B4-BE49-F238E27FC236}">
                <a16:creationId xmlns:a16="http://schemas.microsoft.com/office/drawing/2014/main" id="{AF2EE679-0D0C-4EB7-9E79-EB6192FD6790}"/>
              </a:ext>
            </a:extLst>
          </p:cNvPr>
          <p:cNvGraphicFramePr>
            <a:graphicFrameLocks noGrp="1"/>
          </p:cNvGraphicFramePr>
          <p:nvPr>
            <p:extLst>
              <p:ext uri="{D42A27DB-BD31-4B8C-83A1-F6EECF244321}">
                <p14:modId xmlns:p14="http://schemas.microsoft.com/office/powerpoint/2010/main" val="1511990939"/>
              </p:ext>
            </p:extLst>
          </p:nvPr>
        </p:nvGraphicFramePr>
        <p:xfrm>
          <a:off x="533704" y="881522"/>
          <a:ext cx="10829992" cy="5614786"/>
        </p:xfrm>
        <a:graphic>
          <a:graphicData uri="http://schemas.openxmlformats.org/drawingml/2006/table">
            <a:tbl>
              <a:tblPr firstRow="1" firstCol="1" bandRow="1"/>
              <a:tblGrid>
                <a:gridCol w="1949758">
                  <a:extLst>
                    <a:ext uri="{9D8B030D-6E8A-4147-A177-3AD203B41FA5}">
                      <a16:colId xmlns:a16="http://schemas.microsoft.com/office/drawing/2014/main" val="2059283758"/>
                    </a:ext>
                  </a:extLst>
                </a:gridCol>
                <a:gridCol w="1949758">
                  <a:extLst>
                    <a:ext uri="{9D8B030D-6E8A-4147-A177-3AD203B41FA5}">
                      <a16:colId xmlns:a16="http://schemas.microsoft.com/office/drawing/2014/main" val="936289533"/>
                    </a:ext>
                  </a:extLst>
                </a:gridCol>
                <a:gridCol w="4048685">
                  <a:extLst>
                    <a:ext uri="{9D8B030D-6E8A-4147-A177-3AD203B41FA5}">
                      <a16:colId xmlns:a16="http://schemas.microsoft.com/office/drawing/2014/main" val="2753118386"/>
                    </a:ext>
                  </a:extLst>
                </a:gridCol>
                <a:gridCol w="2881791">
                  <a:extLst>
                    <a:ext uri="{9D8B030D-6E8A-4147-A177-3AD203B41FA5}">
                      <a16:colId xmlns:a16="http://schemas.microsoft.com/office/drawing/2014/main" val="2204530630"/>
                    </a:ext>
                  </a:extLst>
                </a:gridCol>
              </a:tblGrid>
              <a:tr h="235371">
                <a:tc>
                  <a:txBody>
                    <a:bodyPr/>
                    <a:lstStyle/>
                    <a:p>
                      <a:pPr algn="ctr">
                        <a:lnSpc>
                          <a:spcPct val="150000"/>
                        </a:lnSpc>
                        <a:spcAft>
                          <a:spcPts val="0"/>
                        </a:spcAft>
                      </a:pPr>
                      <a:r>
                        <a:rPr lang="en-IN" sz="1800" b="1" dirty="0">
                          <a:effectLst/>
                          <a:latin typeface="Times New Roman" panose="02020603050405020304" pitchFamily="18" charset="0"/>
                          <a:ea typeface="Calibri" panose="020F0502020204030204" pitchFamily="34" charset="0"/>
                          <a:cs typeface="Mangal" panose="02040503050203030202" pitchFamily="18" charset="0"/>
                        </a:rPr>
                        <a:t>Mechanism</a:t>
                      </a:r>
                      <a:endParaRPr lang="en-IN" sz="1800" dirty="0">
                        <a:effectLst/>
                        <a:latin typeface="Times New Roman" panose="02020603050405020304" pitchFamily="18" charset="0"/>
                        <a:ea typeface="Calibri" panose="020F0502020204030204" pitchFamily="34" charset="0"/>
                        <a:cs typeface="Mangal" panose="02040503050203030202" pitchFamily="18" charset="0"/>
                      </a:endParaRP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IN" sz="1800" dirty="0">
                        <a:effectLst/>
                        <a:latin typeface="Times New Roman" panose="02020603050405020304" pitchFamily="18" charset="0"/>
                        <a:ea typeface="Calibri" panose="020F0502020204030204" pitchFamily="34" charset="0"/>
                        <a:cs typeface="Mangal" panose="02040503050203030202" pitchFamily="18" charset="0"/>
                      </a:endParaRP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800" b="1" dirty="0">
                          <a:effectLst/>
                          <a:latin typeface="Times New Roman" panose="02020603050405020304" pitchFamily="18" charset="0"/>
                          <a:ea typeface="Calibri" panose="020F0502020204030204" pitchFamily="34" charset="0"/>
                          <a:cs typeface="Mangal" panose="02040503050203030202" pitchFamily="18" charset="0"/>
                        </a:rPr>
                        <a:t>Pros</a:t>
                      </a:r>
                      <a:endParaRPr lang="en-IN" sz="1800" dirty="0">
                        <a:effectLst/>
                        <a:latin typeface="Times New Roman" panose="02020603050405020304" pitchFamily="18" charset="0"/>
                        <a:ea typeface="Calibri" panose="020F0502020204030204" pitchFamily="34" charset="0"/>
                        <a:cs typeface="Mangal" panose="02040503050203030202" pitchFamily="18" charset="0"/>
                      </a:endParaRP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800" b="1" dirty="0">
                          <a:effectLst/>
                          <a:latin typeface="Times New Roman" panose="02020603050405020304" pitchFamily="18" charset="0"/>
                          <a:ea typeface="Calibri" panose="020F0502020204030204" pitchFamily="34" charset="0"/>
                          <a:cs typeface="Mangal" panose="02040503050203030202" pitchFamily="18" charset="0"/>
                        </a:rPr>
                        <a:t>Cons</a:t>
                      </a:r>
                      <a:endParaRPr lang="en-IN" sz="1800" dirty="0">
                        <a:effectLst/>
                        <a:latin typeface="Times New Roman" panose="02020603050405020304" pitchFamily="18" charset="0"/>
                        <a:ea typeface="Calibri" panose="020F0502020204030204" pitchFamily="34" charset="0"/>
                        <a:cs typeface="Mangal" panose="02040503050203030202" pitchFamily="18" charset="0"/>
                      </a:endParaRP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7231865"/>
                  </a:ext>
                </a:extLst>
              </a:tr>
              <a:tr h="1572568">
                <a:tc>
                  <a:txBody>
                    <a:bodyPr/>
                    <a:lstStyle/>
                    <a:p>
                      <a:pPr algn="l">
                        <a:lnSpc>
                          <a:spcPct val="150000"/>
                        </a:lnSpc>
                        <a:spcAft>
                          <a:spcPts val="0"/>
                        </a:spcAft>
                      </a:pPr>
                      <a:r>
                        <a:rPr lang="en-IN" sz="1600" dirty="0">
                          <a:effectLst/>
                          <a:latin typeface="Times New Roman" panose="02020603050405020304" pitchFamily="18" charset="0"/>
                          <a:ea typeface="Calibri" panose="020F0502020204030204" pitchFamily="34" charset="0"/>
                          <a:cs typeface="Mangal" panose="02040503050203030202" pitchFamily="18" charset="0"/>
                        </a:rPr>
                        <a:t>2 Pin Mechanism</a:t>
                      </a: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endParaRPr lang="en-IN" sz="1600" dirty="0">
                        <a:effectLst/>
                        <a:latin typeface="Times New Roman" panose="02020603050405020304" pitchFamily="18" charset="0"/>
                        <a:ea typeface="Calibri" panose="020F0502020204030204" pitchFamily="34" charset="0"/>
                        <a:cs typeface="Mangal" panose="02040503050203030202" pitchFamily="18" charset="0"/>
                      </a:endParaRP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Uses very simple components which are easily manufacturable.</a:t>
                      </a:r>
                    </a:p>
                    <a:p>
                      <a:pPr marL="457200" algn="l">
                        <a:lnSpc>
                          <a:spcPct val="150000"/>
                        </a:lnSpc>
                        <a:spcAft>
                          <a:spcPts val="0"/>
                        </a:spcAft>
                      </a:pPr>
                      <a:r>
                        <a:rPr lang="en-IN" sz="1600" dirty="0">
                          <a:effectLst/>
                          <a:latin typeface="Times New Roman" panose="02020603050405020304" pitchFamily="18" charset="0"/>
                          <a:ea typeface="Calibri" panose="020F0502020204030204" pitchFamily="34" charset="0"/>
                          <a:cs typeface="Mangal" panose="02040503050203030202" pitchFamily="18" charset="0"/>
                        </a:rPr>
                        <a:t> </a:t>
                      </a: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Low resolution</a:t>
                      </a:r>
                    </a:p>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Cannot withstand high forces as contact area is small.</a:t>
                      </a: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7297192"/>
                  </a:ext>
                </a:extLst>
              </a:tr>
              <a:tr h="1305128">
                <a:tc>
                  <a:txBody>
                    <a:bodyPr/>
                    <a:lstStyle/>
                    <a:p>
                      <a:pPr algn="l">
                        <a:lnSpc>
                          <a:spcPct val="150000"/>
                        </a:lnSpc>
                        <a:spcAft>
                          <a:spcPts val="0"/>
                        </a:spcAft>
                      </a:pPr>
                      <a:r>
                        <a:rPr lang="en-IN" sz="1600">
                          <a:effectLst/>
                          <a:latin typeface="Times New Roman" panose="02020603050405020304" pitchFamily="18" charset="0"/>
                          <a:ea typeface="Calibri" panose="020F0502020204030204" pitchFamily="34" charset="0"/>
                          <a:cs typeface="Mangal" panose="02040503050203030202" pitchFamily="18" charset="0"/>
                        </a:rPr>
                        <a:t>3 Gear Mechanism</a:t>
                      </a: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endParaRPr lang="en-IN" sz="1600" dirty="0">
                        <a:effectLst/>
                        <a:latin typeface="Times New Roman" panose="02020603050405020304" pitchFamily="18" charset="0"/>
                        <a:ea typeface="Calibri" panose="020F0502020204030204" pitchFamily="34" charset="0"/>
                        <a:cs typeface="Mangal" panose="02040503050203030202" pitchFamily="18" charset="0"/>
                      </a:endParaRP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Has a very high resolution</a:t>
                      </a:r>
                    </a:p>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Reliable and can withstand high forces.</a:t>
                      </a: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Complicated assembly.</a:t>
                      </a:r>
                    </a:p>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Position of gears cannot be calculated.</a:t>
                      </a: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7061850"/>
                  </a:ext>
                </a:extLst>
              </a:tr>
              <a:tr h="2374886">
                <a:tc>
                  <a:txBody>
                    <a:bodyPr/>
                    <a:lstStyle/>
                    <a:p>
                      <a:pPr algn="l">
                        <a:lnSpc>
                          <a:spcPct val="150000"/>
                        </a:lnSpc>
                        <a:spcAft>
                          <a:spcPts val="0"/>
                        </a:spcAft>
                      </a:pPr>
                      <a:r>
                        <a:rPr lang="en-IN" sz="1600">
                          <a:effectLst/>
                          <a:latin typeface="Times New Roman" panose="02020603050405020304" pitchFamily="18" charset="0"/>
                          <a:ea typeface="Calibri" panose="020F0502020204030204" pitchFamily="34" charset="0"/>
                          <a:cs typeface="Mangal" panose="02040503050203030202" pitchFamily="18" charset="0"/>
                        </a:rPr>
                        <a:t>Fastening Mechanism</a:t>
                      </a: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endParaRPr lang="en-IN" sz="1600" dirty="0">
                        <a:effectLst/>
                        <a:latin typeface="Times New Roman" panose="02020603050405020304" pitchFamily="18" charset="0"/>
                        <a:ea typeface="Calibri" panose="020F0502020204030204" pitchFamily="34" charset="0"/>
                        <a:cs typeface="Mangal" panose="02040503050203030202" pitchFamily="18" charset="0"/>
                      </a:endParaRP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Very simple assembly</a:t>
                      </a:r>
                    </a:p>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No specialized parts required.</a:t>
                      </a:r>
                    </a:p>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Has infinite resolution</a:t>
                      </a: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Poor reliability</a:t>
                      </a:r>
                    </a:p>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Position may gradually change due to jerks and impacts</a:t>
                      </a:r>
                    </a:p>
                    <a:p>
                      <a:pPr marL="342900" lvl="0" indent="-342900" algn="l">
                        <a:lnSpc>
                          <a:spcPct val="150000"/>
                        </a:lnSpc>
                        <a:spcAft>
                          <a:spcPts val="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Cannot withstand high forces.</a:t>
                      </a:r>
                    </a:p>
                  </a:txBody>
                  <a:tcPr marL="53012" marR="530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0293212"/>
                  </a:ext>
                </a:extLst>
              </a:tr>
            </a:tbl>
          </a:graphicData>
        </a:graphic>
      </p:graphicFrame>
      <p:pic>
        <p:nvPicPr>
          <p:cNvPr id="10" name="Picture 9">
            <a:extLst>
              <a:ext uri="{FF2B5EF4-FFF2-40B4-BE49-F238E27FC236}">
                <a16:creationId xmlns:a16="http://schemas.microsoft.com/office/drawing/2014/main" id="{EA3E94CB-1333-4776-B297-8ED5DD87A6C2}"/>
              </a:ext>
            </a:extLst>
          </p:cNvPr>
          <p:cNvPicPr/>
          <p:nvPr/>
        </p:nvPicPr>
        <p:blipFill rotWithShape="1">
          <a:blip r:embed="rId2"/>
          <a:srcRect t="4023"/>
          <a:stretch/>
        </p:blipFill>
        <p:spPr bwMode="auto">
          <a:xfrm>
            <a:off x="2692536" y="1277450"/>
            <a:ext cx="1455258" cy="146575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37A615C-B92D-F2C8-70A0-03F43A6DDC4D}"/>
              </a:ext>
            </a:extLst>
          </p:cNvPr>
          <p:cNvPicPr/>
          <p:nvPr/>
        </p:nvPicPr>
        <p:blipFill rotWithShape="1">
          <a:blip r:embed="rId3">
            <a:extLst>
              <a:ext uri="{BEBA8EAE-BF5A-486C-A8C5-ECC9F3942E4B}">
                <a14:imgProps xmlns:a14="http://schemas.microsoft.com/office/drawing/2010/main">
                  <a14:imgLayer r:embed="rId4">
                    <a14:imgEffect>
                      <a14:backgroundRemoval t="767" b="92331" l="8595" r="89905">
                        <a14:foregroundMark x1="58254" y1="5368" x2="58254" y2="5368"/>
                        <a14:foregroundMark x1="60300" y1="920" x2="60300" y2="920"/>
                        <a14:foregroundMark x1="8731" y1="35123" x2="8731" y2="35123"/>
                        <a14:foregroundMark x1="39427" y1="92331" x2="39427" y2="92331"/>
                      </a14:backgroundRemoval>
                    </a14:imgEffect>
                  </a14:imgLayer>
                </a14:imgProps>
              </a:ext>
            </a:extLst>
          </a:blip>
          <a:srcRect l="5571" t="-1079" r="8543" b="3961"/>
          <a:stretch/>
        </p:blipFill>
        <p:spPr bwMode="auto">
          <a:xfrm rot="1724192">
            <a:off x="2581366" y="2642114"/>
            <a:ext cx="1677597" cy="1677671"/>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4D9E4590-96F0-49AA-B378-09FF92DD8E46}"/>
              </a:ext>
            </a:extLst>
          </p:cNvPr>
          <p:cNvPicPr/>
          <p:nvPr/>
        </p:nvPicPr>
        <p:blipFill rotWithShape="1">
          <a:blip r:embed="rId5">
            <a:extLst>
              <a:ext uri="{BEBA8EAE-BF5A-486C-A8C5-ECC9F3942E4B}">
                <a14:imgProps xmlns:a14="http://schemas.microsoft.com/office/drawing/2010/main">
                  <a14:imgLayer r:embed="rId6">
                    <a14:imgEffect>
                      <a14:backgroundRemoval t="10000" b="90000" l="9910" r="98018">
                        <a14:foregroundMark x1="95676" y1="48194" x2="95676" y2="48194"/>
                        <a14:foregroundMark x1="45766" y1="33194" x2="45766" y2="33194"/>
                        <a14:foregroundMark x1="84144" y1="33333" x2="84144" y2="33333"/>
                        <a14:foregroundMark x1="84505" y1="36528" x2="84505" y2="36528"/>
                        <a14:foregroundMark x1="97117" y1="27361" x2="97117" y2="27361"/>
                        <a14:foregroundMark x1="98018" y1="18472" x2="98018" y2="18472"/>
                        <a14:foregroundMark x1="97477" y1="16528" x2="97477" y2="16528"/>
                        <a14:foregroundMark x1="10090" y1="44861" x2="10090" y2="44861"/>
                      </a14:backgroundRemoval>
                    </a14:imgEffect>
                  </a14:imgLayer>
                </a14:imgProps>
              </a:ext>
              <a:ext uri="{28A0092B-C50C-407E-A947-70E740481C1C}">
                <a14:useLocalDpi xmlns:a14="http://schemas.microsoft.com/office/drawing/2010/main" val="0"/>
              </a:ext>
            </a:extLst>
          </a:blip>
          <a:srcRect t="29152" r="943" b="8716"/>
          <a:stretch/>
        </p:blipFill>
        <p:spPr bwMode="auto">
          <a:xfrm>
            <a:off x="2540550" y="4386499"/>
            <a:ext cx="1861768" cy="15899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0679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3F306-DF35-42BF-9F37-A1592DD89DA2}"/>
              </a:ext>
            </a:extLst>
          </p:cNvPr>
          <p:cNvSpPr>
            <a:spLocks noGrp="1"/>
          </p:cNvSpPr>
          <p:nvPr>
            <p:ph type="sldNum" idx="12"/>
          </p:nvPr>
        </p:nvSpPr>
        <p:spPr>
          <a:xfrm>
            <a:off x="11249064" y="6206482"/>
            <a:ext cx="294600" cy="187500"/>
          </a:xfrm>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29</a:t>
            </a:fld>
            <a:endParaRPr lang="en-IN" dirty="0"/>
          </a:p>
        </p:txBody>
      </p:sp>
      <p:sp>
        <p:nvSpPr>
          <p:cNvPr id="4" name="Title 3">
            <a:extLst>
              <a:ext uri="{FF2B5EF4-FFF2-40B4-BE49-F238E27FC236}">
                <a16:creationId xmlns:a16="http://schemas.microsoft.com/office/drawing/2014/main" id="{8E41EC11-966A-4963-B28B-A4D29335C101}"/>
              </a:ext>
            </a:extLst>
          </p:cNvPr>
          <p:cNvSpPr>
            <a:spLocks noGrp="1"/>
          </p:cNvSpPr>
          <p:nvPr>
            <p:ph type="title"/>
          </p:nvPr>
        </p:nvSpPr>
        <p:spPr/>
        <p:txBody>
          <a:bodyPr/>
          <a:lstStyle/>
          <a:p>
            <a:r>
              <a:rPr lang="en-US" dirty="0"/>
              <a:t>THREE GEAR DESIGN AND CALCULATIONS</a:t>
            </a:r>
            <a:endParaRPr lang="en-IN" dirty="0"/>
          </a:p>
        </p:txBody>
      </p:sp>
      <p:sp>
        <p:nvSpPr>
          <p:cNvPr id="15" name="Slide Number Placeholder 1">
            <a:extLst>
              <a:ext uri="{FF2B5EF4-FFF2-40B4-BE49-F238E27FC236}">
                <a16:creationId xmlns:a16="http://schemas.microsoft.com/office/drawing/2014/main" id="{BFF42A85-D010-42AA-9F55-1EDBA28D44C4}"/>
              </a:ext>
            </a:extLst>
          </p:cNvPr>
          <p:cNvSpPr txBox="1">
            <a:spLocks/>
          </p:cNvSpPr>
          <p:nvPr/>
        </p:nvSpPr>
        <p:spPr>
          <a:xfrm>
            <a:off x="11363696" y="6455739"/>
            <a:ext cx="294600" cy="187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9pPr>
          </a:lstStyle>
          <a:p>
            <a:fld id="{00000000-1234-1234-1234-123412341234}" type="slidenum">
              <a:rPr lang="en-IN" smtClean="0"/>
              <a:pPr/>
              <a:t>29</a:t>
            </a:fld>
            <a:endParaRPr lang="en-IN" dirty="0"/>
          </a:p>
        </p:txBody>
      </p:sp>
      <p:graphicFrame>
        <p:nvGraphicFramePr>
          <p:cNvPr id="7" name="Table 6">
            <a:extLst>
              <a:ext uri="{FF2B5EF4-FFF2-40B4-BE49-F238E27FC236}">
                <a16:creationId xmlns:a16="http://schemas.microsoft.com/office/drawing/2014/main" id="{12A6B650-0966-420C-89A5-5B9A0BD6F92E}"/>
              </a:ext>
            </a:extLst>
          </p:cNvPr>
          <p:cNvGraphicFramePr>
            <a:graphicFrameLocks noGrp="1"/>
          </p:cNvGraphicFramePr>
          <p:nvPr>
            <p:extLst>
              <p:ext uri="{D42A27DB-BD31-4B8C-83A1-F6EECF244321}">
                <p14:modId xmlns:p14="http://schemas.microsoft.com/office/powerpoint/2010/main" val="297650466"/>
              </p:ext>
            </p:extLst>
          </p:nvPr>
        </p:nvGraphicFramePr>
        <p:xfrm>
          <a:off x="515938" y="1282786"/>
          <a:ext cx="4744219" cy="3779408"/>
        </p:xfrm>
        <a:graphic>
          <a:graphicData uri="http://schemas.openxmlformats.org/drawingml/2006/table">
            <a:tbl>
              <a:tblPr firstRow="1" firstCol="1" bandRow="1"/>
              <a:tblGrid>
                <a:gridCol w="2948133">
                  <a:extLst>
                    <a:ext uri="{9D8B030D-6E8A-4147-A177-3AD203B41FA5}">
                      <a16:colId xmlns:a16="http://schemas.microsoft.com/office/drawing/2014/main" val="1981579002"/>
                    </a:ext>
                  </a:extLst>
                </a:gridCol>
                <a:gridCol w="1796086">
                  <a:extLst>
                    <a:ext uri="{9D8B030D-6E8A-4147-A177-3AD203B41FA5}">
                      <a16:colId xmlns:a16="http://schemas.microsoft.com/office/drawing/2014/main" val="3102526290"/>
                    </a:ext>
                  </a:extLst>
                </a:gridCol>
              </a:tblGrid>
              <a:tr h="468799">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Pitch diameter (D)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6.6666 mm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053088"/>
                  </a:ext>
                </a:extLst>
              </a:tr>
              <a:tr h="483307">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Diametral pitch (P)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3.0002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932157"/>
                  </a:ext>
                </a:extLst>
              </a:tr>
              <a:tr h="468799">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Circular pitch (CP)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1.047 mm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992867"/>
                  </a:ext>
                </a:extLst>
              </a:tr>
              <a:tr h="468799">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Module (m)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0.3333 mm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9601022"/>
                  </a:ext>
                </a:extLst>
              </a:tr>
              <a:tr h="483307">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Addendum (a)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0.1667 mm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701923"/>
                  </a:ext>
                </a:extLst>
              </a:tr>
              <a:tr h="468799">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Dedendum (b)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0.4166 mm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33142"/>
                  </a:ext>
                </a:extLst>
              </a:tr>
              <a:tr h="468799">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Working Depth (h)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0.7499 mm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518485"/>
                  </a:ext>
                </a:extLst>
              </a:tr>
              <a:tr h="468799">
                <a:tc>
                  <a:txBody>
                    <a:bodyPr/>
                    <a:lstStyle/>
                    <a:p>
                      <a:pPr algn="just">
                        <a:lnSpc>
                          <a:spcPct val="150000"/>
                        </a:lnSpc>
                        <a:spcAft>
                          <a:spcPts val="0"/>
                        </a:spcAft>
                      </a:pPr>
                      <a:r>
                        <a:rPr lang="en-IN" sz="1800">
                          <a:effectLst/>
                          <a:latin typeface="Times New Roman" panose="02020603050405020304" pitchFamily="18" charset="0"/>
                          <a:ea typeface="Calibri" panose="020F0502020204030204" pitchFamily="34" charset="0"/>
                          <a:cs typeface="Mangal" panose="02040503050203030202" pitchFamily="18" charset="0"/>
                        </a:rPr>
                        <a:t>Tooth Thickness (t)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0.5235 mm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119149"/>
                  </a:ext>
                </a:extLst>
              </a:tr>
            </a:tbl>
          </a:graphicData>
        </a:graphic>
      </p:graphicFrame>
      <p:pic>
        <p:nvPicPr>
          <p:cNvPr id="9" name="Picture 8">
            <a:extLst>
              <a:ext uri="{FF2B5EF4-FFF2-40B4-BE49-F238E27FC236}">
                <a16:creationId xmlns:a16="http://schemas.microsoft.com/office/drawing/2014/main" id="{51A89E33-8EBD-4D92-9163-C7DCE9AE5C3D}"/>
              </a:ext>
            </a:extLst>
          </p:cNvPr>
          <p:cNvPicPr/>
          <p:nvPr/>
        </p:nvPicPr>
        <p:blipFill>
          <a:blip r:embed="rId2"/>
          <a:stretch>
            <a:fillRect/>
          </a:stretch>
        </p:blipFill>
        <p:spPr>
          <a:xfrm>
            <a:off x="8223106" y="1282786"/>
            <a:ext cx="3173258" cy="2223985"/>
          </a:xfrm>
          <a:prstGeom prst="rect">
            <a:avLst/>
          </a:prstGeom>
        </p:spPr>
      </p:pic>
      <p:sp>
        <p:nvSpPr>
          <p:cNvPr id="8" name="Rectangle 7">
            <a:extLst>
              <a:ext uri="{FF2B5EF4-FFF2-40B4-BE49-F238E27FC236}">
                <a16:creationId xmlns:a16="http://schemas.microsoft.com/office/drawing/2014/main" id="{89A03AAB-E6A5-44BE-A59B-5264A875117D}"/>
              </a:ext>
            </a:extLst>
          </p:cNvPr>
          <p:cNvSpPr/>
          <p:nvPr/>
        </p:nvSpPr>
        <p:spPr>
          <a:xfrm>
            <a:off x="8276302" y="3506771"/>
            <a:ext cx="3066865" cy="338554"/>
          </a:xfrm>
          <a:prstGeom prst="rect">
            <a:avLst/>
          </a:prstGeom>
        </p:spPr>
        <p:txBody>
          <a:bodyPr wrap="none">
            <a:spAutoFit/>
          </a:bodyPr>
          <a:lstStyle/>
          <a:p>
            <a:pPr algn="ctr">
              <a:spcAft>
                <a:spcPts val="1000"/>
              </a:spcAft>
            </a:pPr>
            <a:r>
              <a:rPr lang="en-IN" sz="1600" dirty="0">
                <a:latin typeface="Times New Roman" panose="02020603050405020304" pitchFamily="18" charset="0"/>
                <a:ea typeface="Calibri" panose="020F0502020204030204" pitchFamily="34" charset="0"/>
                <a:cs typeface="Mangal" panose="02040503050203030202" pitchFamily="18" charset="0"/>
              </a:rPr>
              <a:t>Fig. 4‑4 Spur Gear with 3mm Hole</a:t>
            </a:r>
          </a:p>
        </p:txBody>
      </p:sp>
    </p:spTree>
    <p:extLst>
      <p:ext uri="{BB962C8B-B14F-4D97-AF65-F5344CB8AC3E}">
        <p14:creationId xmlns:p14="http://schemas.microsoft.com/office/powerpoint/2010/main" val="30130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74CF891-C42F-45A7-B835-DA71E3E80758}"/>
              </a:ext>
            </a:extLst>
          </p:cNvPr>
          <p:cNvSpPr>
            <a:spLocks noGrp="1"/>
          </p:cNvSpPr>
          <p:nvPr>
            <p:ph type="ctrTitle"/>
          </p:nvPr>
        </p:nvSpPr>
        <p:spPr/>
        <p:txBody>
          <a:bodyPr/>
          <a:lstStyle/>
          <a:p>
            <a:r>
              <a:rPr lang="en-IN" sz="4400" dirty="0"/>
              <a:t>Background understanding</a:t>
            </a:r>
          </a:p>
        </p:txBody>
      </p:sp>
      <p:pic>
        <p:nvPicPr>
          <p:cNvPr id="14" name="Picture Placeholder 13">
            <a:extLst>
              <a:ext uri="{FF2B5EF4-FFF2-40B4-BE49-F238E27FC236}">
                <a16:creationId xmlns:a16="http://schemas.microsoft.com/office/drawing/2014/main" id="{109601D6-E1B5-4EA2-8B42-ABDA3F411255}"/>
              </a:ext>
            </a:extLst>
          </p:cNvPr>
          <p:cNvPicPr>
            <a:picLocks noGrp="1" noChangeAspect="1"/>
          </p:cNvPicPr>
          <p:nvPr>
            <p:ph type="pic" sz="quarter" idx="10"/>
          </p:nvPr>
        </p:nvPicPr>
        <p:blipFill>
          <a:blip r:embed="rId2"/>
          <a:srcRect l="30000" r="30000"/>
          <a:stretch>
            <a:fillRect/>
          </a:stretch>
        </p:blipFill>
        <p:spPr>
          <a:xfrm>
            <a:off x="710812" y="728545"/>
            <a:ext cx="5305661" cy="5305661"/>
          </a:xfrm>
        </p:spPr>
      </p:pic>
      <p:sp>
        <p:nvSpPr>
          <p:cNvPr id="4" name="Slide Number Placeholder 3">
            <a:extLst>
              <a:ext uri="{FF2B5EF4-FFF2-40B4-BE49-F238E27FC236}">
                <a16:creationId xmlns:a16="http://schemas.microsoft.com/office/drawing/2014/main" id="{713510E7-D119-45C3-B5C5-B2E1D0981948}"/>
              </a:ext>
            </a:extLst>
          </p:cNvPr>
          <p:cNvSpPr>
            <a:spLocks noGrp="1"/>
          </p:cNvSpPr>
          <p:nvPr>
            <p:ph type="sldNum" sz="quarter" idx="4294967295"/>
          </p:nvPr>
        </p:nvSpPr>
        <p:spPr>
          <a:xfrm>
            <a:off x="11896725" y="6456363"/>
            <a:ext cx="295275" cy="187325"/>
          </a:xfrm>
        </p:spPr>
        <p:txBody>
          <a:bodyPr/>
          <a:lstStyle/>
          <a:p>
            <a:fld id="{9EC71654-96A5-4280-94F3-931C61A9F92C}" type="slidenum">
              <a:rPr lang="en-US" noProof="0" smtClean="0"/>
              <a:pPr/>
              <a:t>3</a:t>
            </a:fld>
            <a:endParaRPr lang="en-US" noProof="0" dirty="0"/>
          </a:p>
        </p:txBody>
      </p:sp>
    </p:spTree>
    <p:extLst>
      <p:ext uri="{BB962C8B-B14F-4D97-AF65-F5344CB8AC3E}">
        <p14:creationId xmlns:p14="http://schemas.microsoft.com/office/powerpoint/2010/main" val="3034309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3F306-DF35-42BF-9F37-A1592DD89DA2}"/>
              </a:ext>
            </a:extLst>
          </p:cNvPr>
          <p:cNvSpPr>
            <a:spLocks noGrp="1"/>
          </p:cNvSpPr>
          <p:nvPr>
            <p:ph type="sldNum" idx="12"/>
          </p:nvPr>
        </p:nvSpPr>
        <p:spPr>
          <a:xfrm>
            <a:off x="11249064" y="6206482"/>
            <a:ext cx="294600" cy="187500"/>
          </a:xfrm>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30</a:t>
            </a:fld>
            <a:endParaRPr lang="en-IN" dirty="0"/>
          </a:p>
        </p:txBody>
      </p:sp>
      <p:sp>
        <p:nvSpPr>
          <p:cNvPr id="3" name="Text Placeholder 2">
            <a:extLst>
              <a:ext uri="{FF2B5EF4-FFF2-40B4-BE49-F238E27FC236}">
                <a16:creationId xmlns:a16="http://schemas.microsoft.com/office/drawing/2014/main" id="{9506F682-F65B-4E71-84AD-184FE8C0F40B}"/>
              </a:ext>
            </a:extLst>
          </p:cNvPr>
          <p:cNvSpPr>
            <a:spLocks noGrp="1"/>
          </p:cNvSpPr>
          <p:nvPr>
            <p:ph type="body" idx="1"/>
          </p:nvPr>
        </p:nvSpPr>
        <p:spPr>
          <a:xfrm>
            <a:off x="515938" y="881522"/>
            <a:ext cx="4763072" cy="5021744"/>
          </a:xfrm>
        </p:spPr>
        <p:txBody>
          <a:bodyPr/>
          <a:lstStyle/>
          <a:p>
            <a:pPr algn="just"/>
            <a:r>
              <a:rPr lang="en-IN" dirty="0"/>
              <a:t>Since manufacturing of worm and worm gear along with automation is too costly.</a:t>
            </a:r>
          </a:p>
          <a:p>
            <a:pPr algn="just"/>
            <a:r>
              <a:rPr lang="en-IN" dirty="0"/>
              <a:t>Thus to make the orthosis cheaper, we need to look at some other less costly mechanism to lock the rotation.</a:t>
            </a:r>
          </a:p>
        </p:txBody>
      </p:sp>
      <p:sp>
        <p:nvSpPr>
          <p:cNvPr id="4" name="Title 3">
            <a:extLst>
              <a:ext uri="{FF2B5EF4-FFF2-40B4-BE49-F238E27FC236}">
                <a16:creationId xmlns:a16="http://schemas.microsoft.com/office/drawing/2014/main" id="{8E41EC11-966A-4963-B28B-A4D29335C101}"/>
              </a:ext>
            </a:extLst>
          </p:cNvPr>
          <p:cNvSpPr>
            <a:spLocks noGrp="1"/>
          </p:cNvSpPr>
          <p:nvPr>
            <p:ph type="title"/>
          </p:nvPr>
        </p:nvSpPr>
        <p:spPr/>
        <p:txBody>
          <a:bodyPr/>
          <a:lstStyle/>
          <a:p>
            <a:r>
              <a:rPr lang="en-IN" dirty="0"/>
              <a:t>WORKING MECHANISM</a:t>
            </a:r>
          </a:p>
        </p:txBody>
      </p:sp>
      <p:pic>
        <p:nvPicPr>
          <p:cNvPr id="10" name="Picture 9">
            <a:extLst>
              <a:ext uri="{FF2B5EF4-FFF2-40B4-BE49-F238E27FC236}">
                <a16:creationId xmlns:a16="http://schemas.microsoft.com/office/drawing/2014/main" id="{3416E940-7391-4385-AF3A-6D66C38FA47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85" b="96599" l="9553" r="89431">
                        <a14:foregroundMark x1="22358" y1="85714" x2="27236" y2="90476"/>
                        <a14:foregroundMark x1="31301" y1="93605" x2="39837" y2="96599"/>
                        <a14:foregroundMark x1="54268" y1="8027" x2="56911" y2="2585"/>
                        <a14:foregroundMark x1="81504" y1="72653" x2="81504" y2="74286"/>
                        <a14:foregroundMark x1="82724" y1="71837" x2="83537" y2="74830"/>
                        <a14:foregroundMark x1="82114" y1="70340" x2="81504" y2="76735"/>
                      </a14:backgroundRemoval>
                    </a14:imgEffect>
                  </a14:imgLayer>
                </a14:imgProps>
              </a:ext>
            </a:extLst>
          </a:blip>
          <a:stretch>
            <a:fillRect/>
          </a:stretch>
        </p:blipFill>
        <p:spPr>
          <a:xfrm>
            <a:off x="4410540" y="1372104"/>
            <a:ext cx="3361495" cy="5021745"/>
          </a:xfrm>
          <a:prstGeom prst="rect">
            <a:avLst/>
          </a:prstGeom>
        </p:spPr>
      </p:pic>
      <p:pic>
        <p:nvPicPr>
          <p:cNvPr id="12" name="Picture 11">
            <a:extLst>
              <a:ext uri="{FF2B5EF4-FFF2-40B4-BE49-F238E27FC236}">
                <a16:creationId xmlns:a16="http://schemas.microsoft.com/office/drawing/2014/main" id="{B2AB41A2-E292-4F22-A0F4-937E5395C0E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719004" y="881522"/>
            <a:ext cx="5892714" cy="4214656"/>
          </a:xfrm>
          <a:prstGeom prst="rect">
            <a:avLst/>
          </a:prstGeom>
        </p:spPr>
      </p:pic>
      <p:sp>
        <p:nvSpPr>
          <p:cNvPr id="21" name="Left Brace 20">
            <a:extLst>
              <a:ext uri="{FF2B5EF4-FFF2-40B4-BE49-F238E27FC236}">
                <a16:creationId xmlns:a16="http://schemas.microsoft.com/office/drawing/2014/main" id="{DE336EEA-5838-4472-A74E-E952E2BCA14D}"/>
              </a:ext>
            </a:extLst>
          </p:cNvPr>
          <p:cNvSpPr/>
          <p:nvPr/>
        </p:nvSpPr>
        <p:spPr>
          <a:xfrm rot="16200000">
            <a:off x="9574316" y="2972949"/>
            <a:ext cx="339413" cy="39439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cxnSp>
        <p:nvCxnSpPr>
          <p:cNvPr id="23" name="Connector: Elbow 22">
            <a:extLst>
              <a:ext uri="{FF2B5EF4-FFF2-40B4-BE49-F238E27FC236}">
                <a16:creationId xmlns:a16="http://schemas.microsoft.com/office/drawing/2014/main" id="{A34C13A8-8784-4FAE-90C2-DD86EBE0CDB8}"/>
              </a:ext>
            </a:extLst>
          </p:cNvPr>
          <p:cNvCxnSpPr>
            <a:cxnSpLocks/>
            <a:endCxn id="21" idx="1"/>
          </p:cNvCxnSpPr>
          <p:nvPr/>
        </p:nvCxnSpPr>
        <p:spPr>
          <a:xfrm flipV="1">
            <a:off x="6091289" y="5114643"/>
            <a:ext cx="3652734" cy="848366"/>
          </a:xfrm>
          <a:prstGeom prst="bentConnector4">
            <a:avLst>
              <a:gd name="adj1" fmla="val 47677"/>
              <a:gd name="adj2" fmla="val 73054"/>
            </a:avLst>
          </a:prstGeom>
          <a:ln>
            <a:tailEnd type="triangle"/>
          </a:ln>
        </p:spPr>
        <p:style>
          <a:lnRef idx="2">
            <a:schemeClr val="dk1"/>
          </a:lnRef>
          <a:fillRef idx="0">
            <a:schemeClr val="dk1"/>
          </a:fillRef>
          <a:effectRef idx="1">
            <a:schemeClr val="dk1"/>
          </a:effectRef>
          <a:fontRef idx="minor">
            <a:schemeClr val="tx1"/>
          </a:fontRef>
        </p:style>
      </p:cxnSp>
      <p:sp>
        <p:nvSpPr>
          <p:cNvPr id="27" name="Arrow: Curved Up 26">
            <a:extLst>
              <a:ext uri="{FF2B5EF4-FFF2-40B4-BE49-F238E27FC236}">
                <a16:creationId xmlns:a16="http://schemas.microsoft.com/office/drawing/2014/main" id="{AB4DF188-A480-4ABB-BA1E-052F8461A77B}"/>
              </a:ext>
            </a:extLst>
          </p:cNvPr>
          <p:cNvSpPr/>
          <p:nvPr/>
        </p:nvSpPr>
        <p:spPr>
          <a:xfrm rot="21205154">
            <a:off x="10174766" y="3443193"/>
            <a:ext cx="584462" cy="20738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Arrow: Curved Down 28">
            <a:extLst>
              <a:ext uri="{FF2B5EF4-FFF2-40B4-BE49-F238E27FC236}">
                <a16:creationId xmlns:a16="http://schemas.microsoft.com/office/drawing/2014/main" id="{B1313836-B2D3-4155-92BA-B87B6FB050C0}"/>
              </a:ext>
            </a:extLst>
          </p:cNvPr>
          <p:cNvSpPr/>
          <p:nvPr/>
        </p:nvSpPr>
        <p:spPr>
          <a:xfrm rot="770124">
            <a:off x="10101571" y="2425516"/>
            <a:ext cx="740578" cy="27300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Arrow: Curved Down 29">
            <a:extLst>
              <a:ext uri="{FF2B5EF4-FFF2-40B4-BE49-F238E27FC236}">
                <a16:creationId xmlns:a16="http://schemas.microsoft.com/office/drawing/2014/main" id="{F52BE761-566A-4389-B1BC-13C15C39033B}"/>
              </a:ext>
            </a:extLst>
          </p:cNvPr>
          <p:cNvSpPr/>
          <p:nvPr/>
        </p:nvSpPr>
        <p:spPr>
          <a:xfrm rot="15627425">
            <a:off x="9295072" y="2937165"/>
            <a:ext cx="740578" cy="27300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Flowchart: Summing Junction 30">
            <a:extLst>
              <a:ext uri="{FF2B5EF4-FFF2-40B4-BE49-F238E27FC236}">
                <a16:creationId xmlns:a16="http://schemas.microsoft.com/office/drawing/2014/main" id="{E4C6189A-028C-47ED-8DDC-147177114A48}"/>
              </a:ext>
            </a:extLst>
          </p:cNvPr>
          <p:cNvSpPr/>
          <p:nvPr/>
        </p:nvSpPr>
        <p:spPr>
          <a:xfrm>
            <a:off x="10358589" y="2296135"/>
            <a:ext cx="216816" cy="230642"/>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Summing Junction 31">
            <a:extLst>
              <a:ext uri="{FF2B5EF4-FFF2-40B4-BE49-F238E27FC236}">
                <a16:creationId xmlns:a16="http://schemas.microsoft.com/office/drawing/2014/main" id="{BCADF3F0-189E-41AB-B8B1-9D5AB6256653}"/>
              </a:ext>
            </a:extLst>
          </p:cNvPr>
          <p:cNvSpPr/>
          <p:nvPr/>
        </p:nvSpPr>
        <p:spPr>
          <a:xfrm>
            <a:off x="10358589" y="3545658"/>
            <a:ext cx="216816" cy="230642"/>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lowchart: Summing Junction 32">
            <a:extLst>
              <a:ext uri="{FF2B5EF4-FFF2-40B4-BE49-F238E27FC236}">
                <a16:creationId xmlns:a16="http://schemas.microsoft.com/office/drawing/2014/main" id="{1882A43C-39F5-4984-A0F7-62E1E97E027A}"/>
              </a:ext>
            </a:extLst>
          </p:cNvPr>
          <p:cNvSpPr/>
          <p:nvPr/>
        </p:nvSpPr>
        <p:spPr>
          <a:xfrm>
            <a:off x="9448545" y="2957095"/>
            <a:ext cx="216816" cy="230642"/>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Slide Number Placeholder 1">
            <a:extLst>
              <a:ext uri="{FF2B5EF4-FFF2-40B4-BE49-F238E27FC236}">
                <a16:creationId xmlns:a16="http://schemas.microsoft.com/office/drawing/2014/main" id="{BFF42A85-D010-42AA-9F55-1EDBA28D44C4}"/>
              </a:ext>
            </a:extLst>
          </p:cNvPr>
          <p:cNvSpPr txBox="1">
            <a:spLocks/>
          </p:cNvSpPr>
          <p:nvPr/>
        </p:nvSpPr>
        <p:spPr>
          <a:xfrm>
            <a:off x="11363696" y="6455739"/>
            <a:ext cx="294600" cy="187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9pPr>
          </a:lstStyle>
          <a:p>
            <a:fld id="{00000000-1234-1234-1234-123412341234}" type="slidenum">
              <a:rPr lang="en-IN" smtClean="0"/>
              <a:pPr/>
              <a:t>30</a:t>
            </a:fld>
            <a:endParaRPr lang="en-IN" dirty="0"/>
          </a:p>
        </p:txBody>
      </p:sp>
      <p:pic>
        <p:nvPicPr>
          <p:cNvPr id="16" name="Picture 15">
            <a:extLst>
              <a:ext uri="{FF2B5EF4-FFF2-40B4-BE49-F238E27FC236}">
                <a16:creationId xmlns:a16="http://schemas.microsoft.com/office/drawing/2014/main" id="{F15ABE6E-E2C0-4B33-B886-CD38D5125BD3}"/>
              </a:ext>
            </a:extLst>
          </p:cNvPr>
          <p:cNvPicPr/>
          <p:nvPr/>
        </p:nvPicPr>
        <p:blipFill>
          <a:blip r:embed="rId6"/>
          <a:stretch>
            <a:fillRect/>
          </a:stretch>
        </p:blipFill>
        <p:spPr>
          <a:xfrm>
            <a:off x="10753262" y="190288"/>
            <a:ext cx="1220868" cy="1523364"/>
          </a:xfrm>
          <a:prstGeom prst="rect">
            <a:avLst/>
          </a:prstGeom>
        </p:spPr>
      </p:pic>
      <p:cxnSp>
        <p:nvCxnSpPr>
          <p:cNvPr id="7" name="Connector: Elbow 6">
            <a:extLst>
              <a:ext uri="{FF2B5EF4-FFF2-40B4-BE49-F238E27FC236}">
                <a16:creationId xmlns:a16="http://schemas.microsoft.com/office/drawing/2014/main" id="{2D279C75-6D9D-4775-88B9-012F04E8B6A4}"/>
              </a:ext>
            </a:extLst>
          </p:cNvPr>
          <p:cNvCxnSpPr>
            <a:endCxn id="16" idx="1"/>
          </p:cNvCxnSpPr>
          <p:nvPr/>
        </p:nvCxnSpPr>
        <p:spPr>
          <a:xfrm rot="5400000" flipH="1" flipV="1">
            <a:off x="9455278" y="1577192"/>
            <a:ext cx="1923205" cy="67276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117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41EC11-966A-4963-B28B-A4D29335C101}"/>
              </a:ext>
            </a:extLst>
          </p:cNvPr>
          <p:cNvSpPr>
            <a:spLocks noGrp="1"/>
          </p:cNvSpPr>
          <p:nvPr>
            <p:ph type="title"/>
          </p:nvPr>
        </p:nvSpPr>
        <p:spPr/>
        <p:txBody>
          <a:bodyPr/>
          <a:lstStyle/>
          <a:p>
            <a:r>
              <a:rPr lang="en-US" dirty="0"/>
              <a:t>ASSEMBLY VIDEO</a:t>
            </a:r>
            <a:endParaRPr lang="en-IN" dirty="0"/>
          </a:p>
        </p:txBody>
      </p:sp>
      <p:sp>
        <p:nvSpPr>
          <p:cNvPr id="15" name="Slide Number Placeholder 1">
            <a:extLst>
              <a:ext uri="{FF2B5EF4-FFF2-40B4-BE49-F238E27FC236}">
                <a16:creationId xmlns:a16="http://schemas.microsoft.com/office/drawing/2014/main" id="{BFF42A85-D010-42AA-9F55-1EDBA28D44C4}"/>
              </a:ext>
            </a:extLst>
          </p:cNvPr>
          <p:cNvSpPr txBox="1">
            <a:spLocks/>
          </p:cNvSpPr>
          <p:nvPr/>
        </p:nvSpPr>
        <p:spPr>
          <a:xfrm>
            <a:off x="11363696" y="6455739"/>
            <a:ext cx="294600" cy="187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9pPr>
          </a:lstStyle>
          <a:p>
            <a:fld id="{00000000-1234-1234-1234-123412341234}" type="slidenum">
              <a:rPr lang="en-IN" smtClean="0"/>
              <a:pPr/>
              <a:t>31</a:t>
            </a:fld>
            <a:endParaRPr lang="en-IN" dirty="0"/>
          </a:p>
        </p:txBody>
      </p:sp>
      <p:pic>
        <p:nvPicPr>
          <p:cNvPr id="8" name="alternate locking mech">
            <a:hlinkClick r:id="" action="ppaction://media"/>
            <a:extLst>
              <a:ext uri="{FF2B5EF4-FFF2-40B4-BE49-F238E27FC236}">
                <a16:creationId xmlns:a16="http://schemas.microsoft.com/office/drawing/2014/main" id="{1CAF1E83-DBA9-4B0F-80E1-1E7A02633E2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5938" y="864816"/>
            <a:ext cx="10600297" cy="5993184"/>
          </a:xfrm>
          <a:prstGeom prst="rect">
            <a:avLst/>
          </a:prstGeom>
        </p:spPr>
      </p:pic>
    </p:spTree>
    <p:extLst>
      <p:ext uri="{BB962C8B-B14F-4D97-AF65-F5344CB8AC3E}">
        <p14:creationId xmlns:p14="http://schemas.microsoft.com/office/powerpoint/2010/main" val="81939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9DEED-CACB-4E4A-8BBD-6AFA146D036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32</a:t>
            </a:fld>
            <a:endParaRPr lang="en-IN" dirty="0"/>
          </a:p>
        </p:txBody>
      </p:sp>
      <p:sp>
        <p:nvSpPr>
          <p:cNvPr id="3" name="Text Placeholder 2">
            <a:extLst>
              <a:ext uri="{FF2B5EF4-FFF2-40B4-BE49-F238E27FC236}">
                <a16:creationId xmlns:a16="http://schemas.microsoft.com/office/drawing/2014/main" id="{3367EB33-ADB2-4B21-88D6-E5854A65212D}"/>
              </a:ext>
            </a:extLst>
          </p:cNvPr>
          <p:cNvSpPr>
            <a:spLocks noGrp="1"/>
          </p:cNvSpPr>
          <p:nvPr>
            <p:ph type="body" idx="1"/>
          </p:nvPr>
        </p:nvSpPr>
        <p:spPr>
          <a:xfrm>
            <a:off x="515938" y="881522"/>
            <a:ext cx="5818874" cy="5341980"/>
          </a:xfrm>
        </p:spPr>
        <p:txBody>
          <a:bodyPr/>
          <a:lstStyle/>
          <a:p>
            <a:r>
              <a:rPr lang="en-US" dirty="0"/>
              <a:t>First, a fixture was designed to test out if the proposed mechanism will work or not.</a:t>
            </a:r>
          </a:p>
          <a:p>
            <a:r>
              <a:rPr lang="en-US" dirty="0"/>
              <a:t>The fixture is 3D printed along with the gears.</a:t>
            </a:r>
          </a:p>
          <a:p>
            <a:r>
              <a:rPr lang="en-US" dirty="0"/>
              <a:t>Positive outcome of the fixture promoted us to design the complete orthosis assembly with the new ‘3 Gear’ mechanism.</a:t>
            </a:r>
          </a:p>
          <a:p>
            <a:r>
              <a:rPr lang="en-US" dirty="0"/>
              <a:t>Since off-the-shelf </a:t>
            </a:r>
            <a:endParaRPr lang="en-IN" dirty="0"/>
          </a:p>
        </p:txBody>
      </p:sp>
      <p:sp>
        <p:nvSpPr>
          <p:cNvPr id="4" name="Title 3">
            <a:extLst>
              <a:ext uri="{FF2B5EF4-FFF2-40B4-BE49-F238E27FC236}">
                <a16:creationId xmlns:a16="http://schemas.microsoft.com/office/drawing/2014/main" id="{34410BFA-5422-4FB7-9D7E-E2F5615F0244}"/>
              </a:ext>
            </a:extLst>
          </p:cNvPr>
          <p:cNvSpPr>
            <a:spLocks noGrp="1"/>
          </p:cNvSpPr>
          <p:nvPr>
            <p:ph type="title"/>
          </p:nvPr>
        </p:nvSpPr>
        <p:spPr/>
        <p:txBody>
          <a:bodyPr/>
          <a:lstStyle/>
          <a:p>
            <a:r>
              <a:rPr lang="en-IN" dirty="0"/>
              <a:t>PROTOTYPE DEVELOPMENT</a:t>
            </a:r>
          </a:p>
        </p:txBody>
      </p:sp>
      <p:pic>
        <p:nvPicPr>
          <p:cNvPr id="5" name="Picture 4">
            <a:extLst>
              <a:ext uri="{FF2B5EF4-FFF2-40B4-BE49-F238E27FC236}">
                <a16:creationId xmlns:a16="http://schemas.microsoft.com/office/drawing/2014/main" id="{0FE812C2-BF7B-D215-7AFD-13B61F314C5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6486" b="81987" l="10000" r="90000"/>
                    </a14:imgEffect>
                  </a14:imgLayer>
                </a14:imgProps>
              </a:ext>
              <a:ext uri="{28A0092B-C50C-407E-A947-70E740481C1C}">
                <a14:useLocalDpi xmlns:a14="http://schemas.microsoft.com/office/drawing/2010/main" val="0"/>
              </a:ext>
            </a:extLst>
          </a:blip>
          <a:srcRect t="19548" b="11076"/>
          <a:stretch/>
        </p:blipFill>
        <p:spPr>
          <a:xfrm>
            <a:off x="8886098" y="3227900"/>
            <a:ext cx="3381316" cy="3124144"/>
          </a:xfrm>
          <a:prstGeom prst="rect">
            <a:avLst/>
          </a:prstGeom>
        </p:spPr>
      </p:pic>
      <p:pic>
        <p:nvPicPr>
          <p:cNvPr id="6" name="Picture 5">
            <a:extLst>
              <a:ext uri="{FF2B5EF4-FFF2-40B4-BE49-F238E27FC236}">
                <a16:creationId xmlns:a16="http://schemas.microsoft.com/office/drawing/2014/main" id="{A37A615C-B92D-F2C8-70A0-03F43A6DDC4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67" b="92178" l="6276" r="89905">
                        <a14:foregroundMark x1="46112" y1="36043" x2="54707" y2="48313"/>
                        <a14:foregroundMark x1="57708" y1="43865" x2="55798" y2="50460"/>
                        <a14:foregroundMark x1="55798" y1="50000" x2="55798" y2="52147"/>
                        <a14:foregroundMark x1="45566" y1="30982" x2="49659" y2="36503"/>
                        <a14:foregroundMark x1="44611" y1="29908" x2="47067" y2="37117"/>
                        <a14:foregroundMark x1="34516" y1="47239" x2="39563" y2="54448"/>
                        <a14:foregroundMark x1="37517" y1="47699" x2="41064" y2="55521"/>
                        <a14:foregroundMark x1="52660" y1="8589" x2="56207" y2="8129"/>
                        <a14:foregroundMark x1="58799" y1="4755" x2="61255" y2="8589"/>
                        <a14:foregroundMark x1="6548" y1="34356" x2="16780" y2="43865"/>
                        <a14:foregroundMark x1="38063" y1="92331" x2="47067" y2="87423"/>
                        <a14:foregroundMark x1="56753" y1="3681" x2="59345" y2="767"/>
                        <a14:foregroundMark x1="6548" y1="34356" x2="6548" y2="34356"/>
                      </a14:backgroundRemoval>
                    </a14:imgEffect>
                  </a14:imgLayer>
                </a14:imgProps>
              </a:ext>
            </a:extLst>
          </a:blip>
          <a:stretch>
            <a:fillRect/>
          </a:stretch>
        </p:blipFill>
        <p:spPr>
          <a:xfrm rot="1736853">
            <a:off x="5670011" y="3177252"/>
            <a:ext cx="3781059" cy="3432830"/>
          </a:xfrm>
          <a:prstGeom prst="rect">
            <a:avLst/>
          </a:prstGeom>
        </p:spPr>
      </p:pic>
      <p:pic>
        <p:nvPicPr>
          <p:cNvPr id="8" name="Picture 7">
            <a:extLst>
              <a:ext uri="{FF2B5EF4-FFF2-40B4-BE49-F238E27FC236}">
                <a16:creationId xmlns:a16="http://schemas.microsoft.com/office/drawing/2014/main" id="{F968B340-BF68-4B4F-B45E-31B5E3E32CC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brightnessContrast bright="20000" contrast="-20000"/>
                    </a14:imgEffect>
                  </a14:imgLayer>
                </a14:imgProps>
              </a:ext>
            </a:extLst>
          </a:blip>
          <a:stretch>
            <a:fillRect/>
          </a:stretch>
        </p:blipFill>
        <p:spPr>
          <a:xfrm rot="5400000">
            <a:off x="7342846" y="-591851"/>
            <a:ext cx="3254404" cy="4787297"/>
          </a:xfrm>
          <a:prstGeom prst="rect">
            <a:avLst/>
          </a:prstGeom>
        </p:spPr>
      </p:pic>
      <p:sp>
        <p:nvSpPr>
          <p:cNvPr id="9" name="TextBox 8">
            <a:extLst>
              <a:ext uri="{FF2B5EF4-FFF2-40B4-BE49-F238E27FC236}">
                <a16:creationId xmlns:a16="http://schemas.microsoft.com/office/drawing/2014/main" id="{6394B96E-5A43-45AD-87E7-BA24375B3EFF}"/>
              </a:ext>
            </a:extLst>
          </p:cNvPr>
          <p:cNvSpPr txBox="1"/>
          <p:nvPr/>
        </p:nvSpPr>
        <p:spPr>
          <a:xfrm>
            <a:off x="7763425" y="3051395"/>
            <a:ext cx="2781531" cy="307777"/>
          </a:xfrm>
          <a:prstGeom prst="rect">
            <a:avLst/>
          </a:prstGeom>
          <a:noFill/>
        </p:spPr>
        <p:txBody>
          <a:bodyPr wrap="none" rtlCol="0">
            <a:spAutoFit/>
          </a:bodyPr>
          <a:lstStyle/>
          <a:p>
            <a:r>
              <a:rPr lang="en-IN" dirty="0"/>
              <a:t>Fig. Prototype for Yawing motion</a:t>
            </a:r>
          </a:p>
        </p:txBody>
      </p:sp>
      <p:sp>
        <p:nvSpPr>
          <p:cNvPr id="10" name="TextBox 9">
            <a:extLst>
              <a:ext uri="{FF2B5EF4-FFF2-40B4-BE49-F238E27FC236}">
                <a16:creationId xmlns:a16="http://schemas.microsoft.com/office/drawing/2014/main" id="{4D75682A-321F-49B1-98D2-558D078B9516}"/>
              </a:ext>
            </a:extLst>
          </p:cNvPr>
          <p:cNvSpPr txBox="1"/>
          <p:nvPr/>
        </p:nvSpPr>
        <p:spPr>
          <a:xfrm>
            <a:off x="5500395" y="6104528"/>
            <a:ext cx="6771405" cy="307777"/>
          </a:xfrm>
          <a:prstGeom prst="rect">
            <a:avLst/>
          </a:prstGeom>
          <a:noFill/>
        </p:spPr>
        <p:txBody>
          <a:bodyPr wrap="none" rtlCol="0">
            <a:spAutoFit/>
          </a:bodyPr>
          <a:lstStyle/>
          <a:p>
            <a:r>
              <a:rPr lang="en-IN" dirty="0"/>
              <a:t>Fig. Fixture for stability of 3 gear mechanism (</a:t>
            </a:r>
            <a:r>
              <a:rPr lang="en-IN" dirty="0" err="1"/>
              <a:t>i</a:t>
            </a:r>
            <a:r>
              <a:rPr lang="en-IN" dirty="0"/>
              <a:t>) CAD design (ii) SLA Printed Fixture </a:t>
            </a:r>
          </a:p>
        </p:txBody>
      </p:sp>
    </p:spTree>
    <p:extLst>
      <p:ext uri="{BB962C8B-B14F-4D97-AF65-F5344CB8AC3E}">
        <p14:creationId xmlns:p14="http://schemas.microsoft.com/office/powerpoint/2010/main" val="4261020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252425-E1C5-4B84-A499-DE5CF15BC862}"/>
              </a:ext>
            </a:extLst>
          </p:cNvPr>
          <p:cNvSpPr>
            <a:spLocks noGrp="1"/>
          </p:cNvSpPr>
          <p:nvPr>
            <p:ph type="ctrTitle"/>
          </p:nvPr>
        </p:nvSpPr>
        <p:spPr>
          <a:xfrm>
            <a:off x="6343649" y="2173288"/>
            <a:ext cx="5421003" cy="2090700"/>
          </a:xfrm>
        </p:spPr>
        <p:txBody>
          <a:bodyPr/>
          <a:lstStyle/>
          <a:p>
            <a:r>
              <a:rPr lang="en-IN" dirty="0"/>
              <a:t>CONCLUSION</a:t>
            </a:r>
          </a:p>
        </p:txBody>
      </p:sp>
      <p:sp>
        <p:nvSpPr>
          <p:cNvPr id="2" name="Slide Number Placeholder 1">
            <a:extLst>
              <a:ext uri="{FF2B5EF4-FFF2-40B4-BE49-F238E27FC236}">
                <a16:creationId xmlns:a16="http://schemas.microsoft.com/office/drawing/2014/main" id="{25814484-0F78-4A9D-BCA0-DAD89E1CF76D}"/>
              </a:ext>
            </a:extLst>
          </p:cNvPr>
          <p:cNvSpPr>
            <a:spLocks noGrp="1"/>
          </p:cNvSpPr>
          <p:nvPr>
            <p:ph type="sldNum" idx="4294967295"/>
          </p:nvPr>
        </p:nvSpPr>
        <p:spPr>
          <a:xfrm>
            <a:off x="11896725" y="6456363"/>
            <a:ext cx="295275" cy="187325"/>
          </a:xfrm>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33</a:t>
            </a:fld>
            <a:endParaRPr lang="en-IN" dirty="0"/>
          </a:p>
        </p:txBody>
      </p:sp>
      <p:sp>
        <p:nvSpPr>
          <p:cNvPr id="4" name="Picture Placeholder 3">
            <a:extLst>
              <a:ext uri="{FF2B5EF4-FFF2-40B4-BE49-F238E27FC236}">
                <a16:creationId xmlns:a16="http://schemas.microsoft.com/office/drawing/2014/main" id="{7EA3A04F-9D37-48BF-8365-833558AFCB63}"/>
              </a:ext>
            </a:extLst>
          </p:cNvPr>
          <p:cNvSpPr>
            <a:spLocks noGrp="1"/>
          </p:cNvSpPr>
          <p:nvPr>
            <p:ph type="pic" idx="2"/>
          </p:nvPr>
        </p:nvSpPr>
        <p:spPr/>
        <p:txBody>
          <a:bodyPr/>
          <a:lstStyle/>
          <a:p>
            <a:endParaRPr lang="en-US"/>
          </a:p>
        </p:txBody>
      </p:sp>
      <p:pic>
        <p:nvPicPr>
          <p:cNvPr id="8" name="Picture Placeholder 3">
            <a:extLst>
              <a:ext uri="{FF2B5EF4-FFF2-40B4-BE49-F238E27FC236}">
                <a16:creationId xmlns:a16="http://schemas.microsoft.com/office/drawing/2014/main" id="{BF11BE81-C2B4-406B-AB09-905A542429CE}"/>
              </a:ext>
            </a:extLst>
          </p:cNvPr>
          <p:cNvPicPr>
            <a:picLocks noChangeAspect="1"/>
          </p:cNvPicPr>
          <p:nvPr/>
        </p:nvPicPr>
        <p:blipFill rotWithShape="1">
          <a:blip r:embed="rId2"/>
          <a:srcRect l="-1058699" t="-577566" r="189988" b="-54605"/>
          <a:stretch/>
        </p:blipFill>
        <p:spPr>
          <a:xfrm>
            <a:off x="790575" y="728545"/>
            <a:ext cx="5305425" cy="5305425"/>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p:spPr>
      </p:pic>
    </p:spTree>
    <p:extLst>
      <p:ext uri="{BB962C8B-B14F-4D97-AF65-F5344CB8AC3E}">
        <p14:creationId xmlns:p14="http://schemas.microsoft.com/office/powerpoint/2010/main" val="2078322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3F306-DF35-42BF-9F37-A1592DD89DA2}"/>
              </a:ext>
            </a:extLst>
          </p:cNvPr>
          <p:cNvSpPr>
            <a:spLocks noGrp="1"/>
          </p:cNvSpPr>
          <p:nvPr>
            <p:ph type="sldNum" idx="12"/>
          </p:nvPr>
        </p:nvSpPr>
        <p:spPr>
          <a:xfrm>
            <a:off x="11249064" y="6206482"/>
            <a:ext cx="294600" cy="187500"/>
          </a:xfrm>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34</a:t>
            </a:fld>
            <a:endParaRPr lang="en-IN" dirty="0"/>
          </a:p>
        </p:txBody>
      </p:sp>
      <p:sp>
        <p:nvSpPr>
          <p:cNvPr id="3" name="Text Placeholder 2">
            <a:extLst>
              <a:ext uri="{FF2B5EF4-FFF2-40B4-BE49-F238E27FC236}">
                <a16:creationId xmlns:a16="http://schemas.microsoft.com/office/drawing/2014/main" id="{9506F682-F65B-4E71-84AD-184FE8C0F40B}"/>
              </a:ext>
            </a:extLst>
          </p:cNvPr>
          <p:cNvSpPr>
            <a:spLocks noGrp="1"/>
          </p:cNvSpPr>
          <p:nvPr>
            <p:ph type="body" idx="1"/>
          </p:nvPr>
        </p:nvSpPr>
        <p:spPr>
          <a:xfrm>
            <a:off x="515938" y="881521"/>
            <a:ext cx="10847758" cy="5574217"/>
          </a:xfrm>
        </p:spPr>
        <p:txBody>
          <a:bodyPr>
            <a:normAutofit fontScale="85000" lnSpcReduction="10000"/>
          </a:bodyPr>
          <a:lstStyle/>
          <a:p>
            <a:r>
              <a:rPr lang="en-IN" dirty="0"/>
              <a:t>The primary objective of this final year project was to improve functionality of the existing orthosis and investigating the scope of implementing automation.</a:t>
            </a:r>
          </a:p>
          <a:p>
            <a:r>
              <a:rPr lang="en-IN" dirty="0"/>
              <a:t>Parallel to investigation of automation and development of the orthosis with alternate mechanisms was also done. </a:t>
            </a:r>
          </a:p>
          <a:p>
            <a:r>
              <a:rPr lang="en-IN" dirty="0"/>
              <a:t>The alternate mechanisms explored were such that their manufacturing, quality assurance, testing and assembly were much cheaper compared to the existing worm and gear assembly. </a:t>
            </a:r>
          </a:p>
          <a:p>
            <a:r>
              <a:rPr lang="en-IN" dirty="0"/>
              <a:t>Although efforts have been made to improve the orthosis by including automation and looking for alternate mechanisms, it is still not ready to be used, and has much room for improvement. </a:t>
            </a:r>
          </a:p>
          <a:p>
            <a:r>
              <a:rPr lang="en-IN" dirty="0"/>
              <a:t>The future work may include developing the orthosis prototype incorporating the hardware for orthosis automation, which includes procurement of items such as stepper motors, sensors, IDE, battery packs, etc, after which design changes may be done to incorporate these sensors and motors in the orthosis.</a:t>
            </a:r>
          </a:p>
          <a:p>
            <a:r>
              <a:rPr lang="en-IN" dirty="0"/>
              <a:t>Further, integration of work on MATLAB Simulink with the hardware is necessary.</a:t>
            </a:r>
          </a:p>
          <a:p>
            <a:endParaRPr lang="en-IN" dirty="0"/>
          </a:p>
        </p:txBody>
      </p:sp>
      <p:sp>
        <p:nvSpPr>
          <p:cNvPr id="4" name="Title 3">
            <a:extLst>
              <a:ext uri="{FF2B5EF4-FFF2-40B4-BE49-F238E27FC236}">
                <a16:creationId xmlns:a16="http://schemas.microsoft.com/office/drawing/2014/main" id="{8E41EC11-966A-4963-B28B-A4D29335C101}"/>
              </a:ext>
            </a:extLst>
          </p:cNvPr>
          <p:cNvSpPr>
            <a:spLocks noGrp="1"/>
          </p:cNvSpPr>
          <p:nvPr>
            <p:ph type="title"/>
          </p:nvPr>
        </p:nvSpPr>
        <p:spPr/>
        <p:txBody>
          <a:bodyPr/>
          <a:lstStyle/>
          <a:p>
            <a:r>
              <a:rPr lang="en-US"/>
              <a:t>CONCLUSION AND FUTURE SCOPE</a:t>
            </a:r>
            <a:endParaRPr lang="en-IN" dirty="0"/>
          </a:p>
        </p:txBody>
      </p:sp>
      <p:sp>
        <p:nvSpPr>
          <p:cNvPr id="15" name="Slide Number Placeholder 1">
            <a:extLst>
              <a:ext uri="{FF2B5EF4-FFF2-40B4-BE49-F238E27FC236}">
                <a16:creationId xmlns:a16="http://schemas.microsoft.com/office/drawing/2014/main" id="{BFF42A85-D010-42AA-9F55-1EDBA28D44C4}"/>
              </a:ext>
            </a:extLst>
          </p:cNvPr>
          <p:cNvSpPr txBox="1">
            <a:spLocks/>
          </p:cNvSpPr>
          <p:nvPr/>
        </p:nvSpPr>
        <p:spPr>
          <a:xfrm>
            <a:off x="11363696" y="6455739"/>
            <a:ext cx="294600" cy="187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9pPr>
          </a:lstStyle>
          <a:p>
            <a:fld id="{00000000-1234-1234-1234-123412341234}" type="slidenum">
              <a:rPr lang="en-IN" smtClean="0"/>
              <a:pPr/>
              <a:t>34</a:t>
            </a:fld>
            <a:endParaRPr lang="en-IN" dirty="0"/>
          </a:p>
        </p:txBody>
      </p:sp>
    </p:spTree>
    <p:extLst>
      <p:ext uri="{BB962C8B-B14F-4D97-AF65-F5344CB8AC3E}">
        <p14:creationId xmlns:p14="http://schemas.microsoft.com/office/powerpoint/2010/main" val="857523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5A5409-885A-4ABF-B47D-34DB2CF9875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35</a:t>
            </a:fld>
            <a:endParaRPr lang="en-IN" dirty="0"/>
          </a:p>
        </p:txBody>
      </p:sp>
      <p:sp>
        <p:nvSpPr>
          <p:cNvPr id="4" name="Title 3">
            <a:extLst>
              <a:ext uri="{FF2B5EF4-FFF2-40B4-BE49-F238E27FC236}">
                <a16:creationId xmlns:a16="http://schemas.microsoft.com/office/drawing/2014/main" id="{D70DF5BD-5AFE-44A3-8776-8261CA832650}"/>
              </a:ext>
            </a:extLst>
          </p:cNvPr>
          <p:cNvSpPr>
            <a:spLocks noGrp="1"/>
          </p:cNvSpPr>
          <p:nvPr>
            <p:ph type="title"/>
          </p:nvPr>
        </p:nvSpPr>
        <p:spPr/>
        <p:txBody>
          <a:bodyPr/>
          <a:lstStyle/>
          <a:p>
            <a:r>
              <a:rPr lang="en-US" dirty="0"/>
              <a:t>CONTRIBUTION</a:t>
            </a:r>
            <a:endParaRPr lang="en-IN" dirty="0"/>
          </a:p>
        </p:txBody>
      </p:sp>
      <p:grpSp>
        <p:nvGrpSpPr>
          <p:cNvPr id="13" name="Group 12">
            <a:extLst>
              <a:ext uri="{FF2B5EF4-FFF2-40B4-BE49-F238E27FC236}">
                <a16:creationId xmlns:a16="http://schemas.microsoft.com/office/drawing/2014/main" id="{41A5EDCA-9FED-4AF8-BE50-84900E569CE7}"/>
              </a:ext>
            </a:extLst>
          </p:cNvPr>
          <p:cNvGrpSpPr/>
          <p:nvPr/>
        </p:nvGrpSpPr>
        <p:grpSpPr>
          <a:xfrm>
            <a:off x="448236" y="1111620"/>
            <a:ext cx="10587632" cy="5629839"/>
            <a:chOff x="448236" y="1111620"/>
            <a:chExt cx="10587632" cy="5629839"/>
          </a:xfrm>
        </p:grpSpPr>
        <p:sp>
          <p:nvSpPr>
            <p:cNvPr id="5" name="Oval 4">
              <a:extLst>
                <a:ext uri="{FF2B5EF4-FFF2-40B4-BE49-F238E27FC236}">
                  <a16:creationId xmlns:a16="http://schemas.microsoft.com/office/drawing/2014/main" id="{35BC9764-00B3-4D26-BCDE-CE10F579EAE4}"/>
                </a:ext>
              </a:extLst>
            </p:cNvPr>
            <p:cNvSpPr/>
            <p:nvPr/>
          </p:nvSpPr>
          <p:spPr>
            <a:xfrm>
              <a:off x="3200399" y="1111620"/>
              <a:ext cx="2850778" cy="27700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Existing Orthosis Re-Design</a:t>
              </a:r>
              <a:endParaRPr lang="en-IN" sz="1800" b="1" dirty="0">
                <a:solidFill>
                  <a:schemeClr val="tx1"/>
                </a:solidFill>
              </a:endParaRPr>
            </a:p>
          </p:txBody>
        </p:sp>
        <p:sp>
          <p:nvSpPr>
            <p:cNvPr id="6" name="Oval 5">
              <a:extLst>
                <a:ext uri="{FF2B5EF4-FFF2-40B4-BE49-F238E27FC236}">
                  <a16:creationId xmlns:a16="http://schemas.microsoft.com/office/drawing/2014/main" id="{21CDA19A-D28C-4B07-9FE2-BDBE7ABC3151}"/>
                </a:ext>
              </a:extLst>
            </p:cNvPr>
            <p:cNvSpPr/>
            <p:nvPr/>
          </p:nvSpPr>
          <p:spPr>
            <a:xfrm>
              <a:off x="5558117" y="1111621"/>
              <a:ext cx="2850778" cy="27700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Automation in Clubfoot</a:t>
              </a:r>
              <a:endParaRPr lang="en-IN" b="1" dirty="0">
                <a:solidFill>
                  <a:schemeClr val="tx1"/>
                </a:solidFill>
              </a:endParaRPr>
            </a:p>
          </p:txBody>
        </p:sp>
        <p:sp>
          <p:nvSpPr>
            <p:cNvPr id="7" name="Oval 6">
              <a:extLst>
                <a:ext uri="{FF2B5EF4-FFF2-40B4-BE49-F238E27FC236}">
                  <a16:creationId xmlns:a16="http://schemas.microsoft.com/office/drawing/2014/main" id="{893B8EFB-9F9D-49AB-8FE6-532AB985B0A8}"/>
                </a:ext>
              </a:extLst>
            </p:cNvPr>
            <p:cNvSpPr/>
            <p:nvPr/>
          </p:nvSpPr>
          <p:spPr>
            <a:xfrm>
              <a:off x="4379258" y="2743202"/>
              <a:ext cx="2850778" cy="27700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Alternate Locking Mechanism</a:t>
              </a:r>
              <a:endParaRPr lang="en-IN" b="1" dirty="0">
                <a:solidFill>
                  <a:schemeClr val="tx1"/>
                </a:solidFill>
              </a:endParaRPr>
            </a:p>
          </p:txBody>
        </p:sp>
        <p:sp>
          <p:nvSpPr>
            <p:cNvPr id="9" name="Speech Bubble: Rectangle 8">
              <a:extLst>
                <a:ext uri="{FF2B5EF4-FFF2-40B4-BE49-F238E27FC236}">
                  <a16:creationId xmlns:a16="http://schemas.microsoft.com/office/drawing/2014/main" id="{41348C6E-834B-43B6-8C0D-CD098BFDDCA8}"/>
                </a:ext>
              </a:extLst>
            </p:cNvPr>
            <p:cNvSpPr/>
            <p:nvPr/>
          </p:nvSpPr>
          <p:spPr>
            <a:xfrm>
              <a:off x="448236" y="2057396"/>
              <a:ext cx="2162734" cy="878542"/>
            </a:xfrm>
            <a:prstGeom prst="wedgeRectCallout">
              <a:avLst>
                <a:gd name="adj1" fmla="val 79575"/>
                <a:gd name="adj2" fmla="val -340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Mohit </a:t>
              </a:r>
              <a:r>
                <a:rPr lang="en-US" dirty="0" err="1"/>
                <a:t>Khemchandani</a:t>
              </a:r>
              <a:endParaRPr lang="en-US" dirty="0"/>
            </a:p>
            <a:p>
              <a:pPr algn="ctr"/>
              <a:r>
                <a:rPr lang="en-US" dirty="0"/>
                <a:t>2019UME1246</a:t>
              </a:r>
              <a:endParaRPr lang="en-IN" dirty="0"/>
            </a:p>
          </p:txBody>
        </p:sp>
        <p:sp>
          <p:nvSpPr>
            <p:cNvPr id="10" name="Speech Bubble: Rectangle 9">
              <a:extLst>
                <a:ext uri="{FF2B5EF4-FFF2-40B4-BE49-F238E27FC236}">
                  <a16:creationId xmlns:a16="http://schemas.microsoft.com/office/drawing/2014/main" id="{DDBD007F-FD51-4354-9232-191DC1A90BE0}"/>
                </a:ext>
              </a:extLst>
            </p:cNvPr>
            <p:cNvSpPr/>
            <p:nvPr/>
          </p:nvSpPr>
          <p:spPr>
            <a:xfrm>
              <a:off x="8830550" y="2057396"/>
              <a:ext cx="2205318" cy="878542"/>
            </a:xfrm>
            <a:prstGeom prst="wedgeRectCallout">
              <a:avLst>
                <a:gd name="adj1" fmla="val -68154"/>
                <a:gd name="adj2" fmla="val -197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Shailesh Suthar</a:t>
              </a:r>
            </a:p>
            <a:p>
              <a:pPr algn="ctr"/>
              <a:r>
                <a:rPr lang="en-US" dirty="0"/>
                <a:t>2019UME1168</a:t>
              </a:r>
              <a:endParaRPr lang="en-IN" dirty="0"/>
            </a:p>
          </p:txBody>
        </p:sp>
        <p:sp>
          <p:nvSpPr>
            <p:cNvPr id="11" name="Speech Bubble: Rectangle 10">
              <a:extLst>
                <a:ext uri="{FF2B5EF4-FFF2-40B4-BE49-F238E27FC236}">
                  <a16:creationId xmlns:a16="http://schemas.microsoft.com/office/drawing/2014/main" id="{B35866E0-0765-4E2F-AF20-F1731C61947B}"/>
                </a:ext>
              </a:extLst>
            </p:cNvPr>
            <p:cNvSpPr/>
            <p:nvPr/>
          </p:nvSpPr>
          <p:spPr>
            <a:xfrm>
              <a:off x="4775947" y="5862917"/>
              <a:ext cx="2057400" cy="878542"/>
            </a:xfrm>
            <a:prstGeom prst="wedgeRectCallout">
              <a:avLst>
                <a:gd name="adj1" fmla="val 3580"/>
                <a:gd name="adj2" fmla="val -89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Ananya Maheshwari</a:t>
              </a:r>
            </a:p>
            <a:p>
              <a:pPr algn="ctr"/>
              <a:r>
                <a:rPr lang="en-US" dirty="0"/>
                <a:t>2019UME1218</a:t>
              </a:r>
              <a:endParaRPr lang="en-IN" dirty="0"/>
            </a:p>
          </p:txBody>
        </p:sp>
      </p:grpSp>
    </p:spTree>
    <p:extLst>
      <p:ext uri="{BB962C8B-B14F-4D97-AF65-F5344CB8AC3E}">
        <p14:creationId xmlns:p14="http://schemas.microsoft.com/office/powerpoint/2010/main" val="1147283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28"/>
          <p:cNvPicPr preferRelativeResize="0">
            <a:picLocks noGrp="1"/>
          </p:cNvPicPr>
          <p:nvPr>
            <p:ph type="pic" idx="2"/>
          </p:nvPr>
        </p:nvPicPr>
        <p:blipFill rotWithShape="1">
          <a:blip r:embed="rId3">
            <a:alphaModFix/>
          </a:blip>
          <a:srcRect l="29868" t="373" r="30638" b="12722"/>
          <a:stretch/>
        </p:blipFill>
        <p:spPr>
          <a:xfrm>
            <a:off x="710812" y="776287"/>
            <a:ext cx="5305500" cy="5305500"/>
          </a:xfrm>
          <a:prstGeom prst="ellipse">
            <a:avLst/>
          </a:prstGeom>
          <a:solidFill>
            <a:srgbClr val="EAFFFC"/>
          </a:solidFill>
          <a:ln>
            <a:noFill/>
          </a:ln>
        </p:spPr>
      </p:pic>
      <p:sp>
        <p:nvSpPr>
          <p:cNvPr id="365" name="Google Shape;365;p28"/>
          <p:cNvSpPr txBox="1">
            <a:spLocks noGrp="1"/>
          </p:cNvSpPr>
          <p:nvPr>
            <p:ph type="sldNum" idx="4294967295"/>
          </p:nvPr>
        </p:nvSpPr>
        <p:spPr>
          <a:xfrm>
            <a:off x="11896725" y="6456363"/>
            <a:ext cx="295200" cy="187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36</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2"/>
          <p:cNvSpPr txBox="1">
            <a:spLocks noGrp="1"/>
          </p:cNvSpPr>
          <p:nvPr>
            <p:ph type="body" idx="1"/>
          </p:nvPr>
        </p:nvSpPr>
        <p:spPr>
          <a:xfrm>
            <a:off x="515937" y="881522"/>
            <a:ext cx="6614400" cy="5833200"/>
          </a:xfrm>
          <a:prstGeom prst="rect">
            <a:avLst/>
          </a:prstGeom>
          <a:noFill/>
          <a:ln>
            <a:noFill/>
          </a:ln>
        </p:spPr>
        <p:txBody>
          <a:bodyPr spcFirstLastPara="1" wrap="square" lIns="91425" tIns="45700" rIns="91425" bIns="45700" anchor="t" anchorCtr="0">
            <a:normAutofit fontScale="92500"/>
          </a:bodyPr>
          <a:lstStyle/>
          <a:p>
            <a:pPr marL="0" lvl="0" indent="0" algn="just" rtl="0">
              <a:lnSpc>
                <a:spcPct val="120000"/>
              </a:lnSpc>
              <a:spcBef>
                <a:spcPts val="0"/>
              </a:spcBef>
              <a:spcAft>
                <a:spcPts val="0"/>
              </a:spcAft>
              <a:buClr>
                <a:srgbClr val="000000"/>
              </a:buClr>
              <a:buSzPct val="100000"/>
              <a:buNone/>
            </a:pPr>
            <a:r>
              <a:rPr lang="en-IN" dirty="0">
                <a:solidFill>
                  <a:srgbClr val="000000"/>
                </a:solidFill>
                <a:latin typeface="Times New Roman"/>
                <a:ea typeface="Times New Roman"/>
                <a:cs typeface="Times New Roman"/>
                <a:sym typeface="Times New Roman"/>
              </a:rPr>
              <a:t>Congenital Talipes Equinovarus also known as Clubfoot, is a complex, congenital deformity in which the foot is twisted out of shape.</a:t>
            </a:r>
            <a:endParaRPr dirty="0"/>
          </a:p>
          <a:p>
            <a:pPr marL="838178" lvl="0" indent="-380991" algn="just" rtl="0">
              <a:lnSpc>
                <a:spcPct val="150000"/>
              </a:lnSpc>
              <a:spcBef>
                <a:spcPts val="480"/>
              </a:spcBef>
              <a:spcAft>
                <a:spcPts val="0"/>
              </a:spcAft>
              <a:buClr>
                <a:srgbClr val="000000"/>
              </a:buClr>
              <a:buSzPct val="100000"/>
              <a:buChar char="•"/>
            </a:pPr>
            <a:r>
              <a:rPr lang="en-IN" sz="2133" dirty="0">
                <a:solidFill>
                  <a:srgbClr val="000000"/>
                </a:solidFill>
                <a:latin typeface="Times New Roman"/>
                <a:ea typeface="Times New Roman"/>
                <a:cs typeface="Times New Roman"/>
                <a:sym typeface="Times New Roman"/>
              </a:rPr>
              <a:t>Our objective is to develop a corrective orthosis for this disease which can be worn by the new-born child. </a:t>
            </a:r>
            <a:endParaRPr dirty="0"/>
          </a:p>
          <a:p>
            <a:pPr marL="838178" lvl="0" indent="-380991" algn="just" rtl="0">
              <a:lnSpc>
                <a:spcPct val="150000"/>
              </a:lnSpc>
              <a:spcBef>
                <a:spcPts val="480"/>
              </a:spcBef>
              <a:spcAft>
                <a:spcPts val="0"/>
              </a:spcAft>
              <a:buClr>
                <a:srgbClr val="000000"/>
              </a:buClr>
              <a:buSzPct val="100000"/>
              <a:buChar char="•"/>
            </a:pPr>
            <a:r>
              <a:rPr lang="en-IN" sz="2133" dirty="0">
                <a:solidFill>
                  <a:srgbClr val="000000"/>
                </a:solidFill>
                <a:latin typeface="Times New Roman"/>
                <a:ea typeface="Times New Roman"/>
                <a:cs typeface="Times New Roman"/>
                <a:sym typeface="Times New Roman"/>
              </a:rPr>
              <a:t>The major requirements of this orthosis are that it should be of low cost and weight so that anyone can afford it and can be worn by the child comfortably</a:t>
            </a:r>
            <a:endParaRPr dirty="0"/>
          </a:p>
          <a:p>
            <a:pPr marL="838178" lvl="0" indent="-380991" algn="just" rtl="0">
              <a:lnSpc>
                <a:spcPct val="150000"/>
              </a:lnSpc>
              <a:spcBef>
                <a:spcPts val="480"/>
              </a:spcBef>
              <a:spcAft>
                <a:spcPts val="0"/>
              </a:spcAft>
              <a:buClr>
                <a:srgbClr val="000000"/>
              </a:buClr>
              <a:buSzPct val="100000"/>
              <a:buChar char="•"/>
            </a:pPr>
            <a:r>
              <a:rPr lang="en-IN" sz="2133" dirty="0">
                <a:solidFill>
                  <a:srgbClr val="000000"/>
                </a:solidFill>
                <a:latin typeface="Times New Roman"/>
                <a:ea typeface="Times New Roman"/>
                <a:cs typeface="Times New Roman"/>
                <a:sym typeface="Times New Roman"/>
              </a:rPr>
              <a:t>Earlier for rectifying this kind of deformity into the new born baby we were using Ponseti Method.</a:t>
            </a:r>
            <a:endParaRPr sz="2133" dirty="0">
              <a:solidFill>
                <a:srgbClr val="000000"/>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endParaRPr dirty="0"/>
          </a:p>
        </p:txBody>
      </p:sp>
      <p:sp>
        <p:nvSpPr>
          <p:cNvPr id="304" name="Google Shape;304;p22"/>
          <p:cNvSpPr txBox="1">
            <a:spLocks noGrp="1"/>
          </p:cNvSpPr>
          <p:nvPr>
            <p:ph type="title"/>
          </p:nvPr>
        </p:nvSpPr>
        <p:spPr>
          <a:xfrm>
            <a:off x="515938" y="214894"/>
            <a:ext cx="11150700" cy="545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200"/>
              <a:buFont typeface="Corbel"/>
              <a:buNone/>
            </a:pPr>
            <a:r>
              <a:rPr lang="en-IN" dirty="0"/>
              <a:t>INTRODUCTION TO CTEV</a:t>
            </a:r>
            <a:endParaRPr dirty="0"/>
          </a:p>
        </p:txBody>
      </p:sp>
      <p:pic>
        <p:nvPicPr>
          <p:cNvPr id="305" name="Google Shape;305;p22"/>
          <p:cNvPicPr preferRelativeResize="0"/>
          <p:nvPr/>
        </p:nvPicPr>
        <p:blipFill rotWithShape="1">
          <a:blip r:embed="rId3">
            <a:alphaModFix/>
          </a:blip>
          <a:srcRect l="14297" t="16936" r="12683"/>
          <a:stretch/>
        </p:blipFill>
        <p:spPr>
          <a:xfrm>
            <a:off x="8077307" y="960038"/>
            <a:ext cx="3502889" cy="2151245"/>
          </a:xfrm>
          <a:prstGeom prst="rect">
            <a:avLst/>
          </a:prstGeom>
          <a:noFill/>
          <a:ln>
            <a:noFill/>
          </a:ln>
        </p:spPr>
      </p:pic>
      <p:sp>
        <p:nvSpPr>
          <p:cNvPr id="306" name="Google Shape;306;p22"/>
          <p:cNvSpPr txBox="1"/>
          <p:nvPr/>
        </p:nvSpPr>
        <p:spPr>
          <a:xfrm>
            <a:off x="7718038" y="3111283"/>
            <a:ext cx="3971400" cy="574500"/>
          </a:xfrm>
          <a:prstGeom prst="rect">
            <a:avLst/>
          </a:prstGeom>
          <a:noFill/>
          <a:ln>
            <a:noFill/>
          </a:ln>
        </p:spPr>
        <p:txBody>
          <a:bodyPr spcFirstLastPara="1" wrap="square" lIns="121900" tIns="121900" rIns="121900" bIns="121900" anchor="t" anchorCtr="0">
            <a:spAutoFit/>
          </a:bodyPr>
          <a:lstStyle/>
          <a:p>
            <a:pPr marL="0" marR="0" lvl="0" indent="0" algn="ctr" rtl="0">
              <a:spcBef>
                <a:spcPts val="0"/>
              </a:spcBef>
              <a:spcAft>
                <a:spcPts val="0"/>
              </a:spcAft>
              <a:buNone/>
            </a:pPr>
            <a:r>
              <a:rPr lang="en-IN" sz="2133">
                <a:solidFill>
                  <a:srgbClr val="000000"/>
                </a:solidFill>
                <a:latin typeface="Times New Roman"/>
                <a:ea typeface="Times New Roman"/>
                <a:cs typeface="Times New Roman"/>
                <a:sym typeface="Times New Roman"/>
              </a:rPr>
              <a:t>Fig.1  Deformities in Clubfoot</a:t>
            </a:r>
            <a:endParaRPr sz="2133">
              <a:solidFill>
                <a:srgbClr val="000000"/>
              </a:solidFill>
              <a:latin typeface="Times New Roman"/>
              <a:ea typeface="Times New Roman"/>
              <a:cs typeface="Times New Roman"/>
              <a:sym typeface="Times New Roman"/>
            </a:endParaRPr>
          </a:p>
        </p:txBody>
      </p:sp>
      <p:pic>
        <p:nvPicPr>
          <p:cNvPr id="307" name="Google Shape;307;p22"/>
          <p:cNvPicPr preferRelativeResize="0"/>
          <p:nvPr/>
        </p:nvPicPr>
        <p:blipFill rotWithShape="1">
          <a:blip r:embed="rId4">
            <a:alphaModFix/>
          </a:blip>
          <a:srcRect t="14197" b="4442"/>
          <a:stretch/>
        </p:blipFill>
        <p:spPr>
          <a:xfrm>
            <a:off x="7386418" y="4001609"/>
            <a:ext cx="2133479" cy="1679660"/>
          </a:xfrm>
          <a:prstGeom prst="rect">
            <a:avLst/>
          </a:prstGeom>
          <a:noFill/>
          <a:ln>
            <a:noFill/>
          </a:ln>
        </p:spPr>
      </p:pic>
      <p:sp>
        <p:nvSpPr>
          <p:cNvPr id="308" name="Google Shape;308;p22"/>
          <p:cNvSpPr txBox="1"/>
          <p:nvPr/>
        </p:nvSpPr>
        <p:spPr>
          <a:xfrm>
            <a:off x="7632231" y="5894745"/>
            <a:ext cx="3586800" cy="451200"/>
          </a:xfrm>
          <a:prstGeom prst="rect">
            <a:avLst/>
          </a:prstGeom>
          <a:noFill/>
          <a:ln>
            <a:noFill/>
          </a:ln>
        </p:spPr>
        <p:txBody>
          <a:bodyPr spcFirstLastPara="1" wrap="square" lIns="121900" tIns="60925" rIns="121900" bIns="60925" anchor="t" anchorCtr="0">
            <a:spAutoFit/>
          </a:bodyPr>
          <a:lstStyle/>
          <a:p>
            <a:pPr marL="0" marR="0" lvl="0" indent="0" algn="ctr" rtl="0">
              <a:spcBef>
                <a:spcPts val="0"/>
              </a:spcBef>
              <a:spcAft>
                <a:spcPts val="0"/>
              </a:spcAft>
              <a:buNone/>
            </a:pPr>
            <a:r>
              <a:rPr lang="en-IN" sz="2133" dirty="0">
                <a:solidFill>
                  <a:srgbClr val="000000"/>
                </a:solidFill>
                <a:latin typeface="Times New Roman"/>
                <a:ea typeface="Times New Roman"/>
                <a:cs typeface="Times New Roman"/>
                <a:sym typeface="Times New Roman"/>
              </a:rPr>
              <a:t>Fig.2 </a:t>
            </a:r>
            <a:r>
              <a:rPr lang="en-IN" sz="2133" dirty="0" err="1">
                <a:latin typeface="Times New Roman"/>
                <a:ea typeface="Times New Roman"/>
                <a:cs typeface="Times New Roman"/>
                <a:sym typeface="Times New Roman"/>
              </a:rPr>
              <a:t>Ponseti</a:t>
            </a:r>
            <a:r>
              <a:rPr lang="en-IN" sz="2133" dirty="0">
                <a:latin typeface="Times New Roman"/>
                <a:ea typeface="Times New Roman"/>
                <a:cs typeface="Times New Roman"/>
                <a:sym typeface="Times New Roman"/>
              </a:rPr>
              <a:t> Method</a:t>
            </a:r>
            <a:endParaRPr sz="2400" dirty="0">
              <a:solidFill>
                <a:schemeClr val="dk1"/>
              </a:solidFill>
              <a:latin typeface="Calibri"/>
              <a:ea typeface="Calibri"/>
              <a:cs typeface="Calibri"/>
              <a:sym typeface="Calibri"/>
            </a:endParaRPr>
          </a:p>
        </p:txBody>
      </p:sp>
      <p:pic>
        <p:nvPicPr>
          <p:cNvPr id="1026" name="Picture 2" descr="Clubfoot and the Ponseti Method - Boots and Bar Stage">
            <a:extLst>
              <a:ext uri="{FF2B5EF4-FFF2-40B4-BE49-F238E27FC236}">
                <a16:creationId xmlns:a16="http://schemas.microsoft.com/office/drawing/2014/main" id="{CBFB97BD-2105-1EC6-020A-D4A41F8DF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4166" y="4001609"/>
            <a:ext cx="2489849" cy="16796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3"/>
          <p:cNvSpPr txBox="1">
            <a:spLocks noGrp="1"/>
          </p:cNvSpPr>
          <p:nvPr>
            <p:ph type="title"/>
          </p:nvPr>
        </p:nvSpPr>
        <p:spPr>
          <a:xfrm>
            <a:off x="515938" y="214894"/>
            <a:ext cx="11150700" cy="545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200"/>
              <a:buFont typeface="Corbel"/>
              <a:buNone/>
            </a:pPr>
            <a:r>
              <a:rPr lang="en-IN" dirty="0"/>
              <a:t>PRIOR  EFFORTs</a:t>
            </a:r>
            <a:endParaRPr dirty="0"/>
          </a:p>
        </p:txBody>
      </p:sp>
      <p:grpSp>
        <p:nvGrpSpPr>
          <p:cNvPr id="314" name="Google Shape;314;p23"/>
          <p:cNvGrpSpPr/>
          <p:nvPr/>
        </p:nvGrpSpPr>
        <p:grpSpPr>
          <a:xfrm>
            <a:off x="1568825" y="851647"/>
            <a:ext cx="8979938" cy="4701645"/>
            <a:chOff x="0" y="0"/>
            <a:chExt cx="5903194" cy="3646948"/>
          </a:xfrm>
        </p:grpSpPr>
        <p:pic>
          <p:nvPicPr>
            <p:cNvPr id="315" name="Google Shape;315;p23"/>
            <p:cNvPicPr preferRelativeResize="0"/>
            <p:nvPr/>
          </p:nvPicPr>
          <p:blipFill rotWithShape="1">
            <a:blip r:embed="rId3">
              <a:alphaModFix/>
            </a:blip>
            <a:srcRect l="9869"/>
            <a:stretch/>
          </p:blipFill>
          <p:spPr>
            <a:xfrm>
              <a:off x="0" y="187157"/>
              <a:ext cx="1840230" cy="3379469"/>
            </a:xfrm>
            <a:prstGeom prst="rect">
              <a:avLst/>
            </a:prstGeom>
            <a:noFill/>
            <a:ln>
              <a:noFill/>
            </a:ln>
          </p:spPr>
        </p:pic>
        <p:pic>
          <p:nvPicPr>
            <p:cNvPr id="316" name="Google Shape;316;p23"/>
            <p:cNvPicPr preferRelativeResize="0"/>
            <p:nvPr/>
          </p:nvPicPr>
          <p:blipFill rotWithShape="1">
            <a:blip r:embed="rId4">
              <a:alphaModFix/>
            </a:blip>
            <a:srcRect/>
            <a:stretch/>
          </p:blipFill>
          <p:spPr>
            <a:xfrm rot="-192687">
              <a:off x="3090779" y="106947"/>
              <a:ext cx="1499235" cy="3500756"/>
            </a:xfrm>
            <a:prstGeom prst="rect">
              <a:avLst/>
            </a:prstGeom>
            <a:noFill/>
            <a:ln>
              <a:noFill/>
            </a:ln>
          </p:spPr>
        </p:pic>
        <p:pic>
          <p:nvPicPr>
            <p:cNvPr id="317" name="Google Shape;317;p23"/>
            <p:cNvPicPr preferRelativeResize="0"/>
            <p:nvPr/>
          </p:nvPicPr>
          <p:blipFill rotWithShape="1">
            <a:blip r:embed="rId5">
              <a:alphaModFix/>
            </a:blip>
            <a:srcRect/>
            <a:stretch/>
          </p:blipFill>
          <p:spPr>
            <a:xfrm>
              <a:off x="1641642" y="0"/>
              <a:ext cx="1664970" cy="3579495"/>
            </a:xfrm>
            <a:prstGeom prst="rect">
              <a:avLst/>
            </a:prstGeom>
            <a:noFill/>
            <a:ln>
              <a:noFill/>
            </a:ln>
          </p:spPr>
        </p:pic>
        <p:sp>
          <p:nvSpPr>
            <p:cNvPr id="318" name="Google Shape;318;p23"/>
            <p:cNvSpPr/>
            <p:nvPr/>
          </p:nvSpPr>
          <p:spPr>
            <a:xfrm>
              <a:off x="1641642" y="1251284"/>
              <a:ext cx="445500" cy="832800"/>
            </a:xfrm>
            <a:prstGeom prst="rightArrowCallout">
              <a:avLst>
                <a:gd name="adj1" fmla="val 25000"/>
                <a:gd name="adj2" fmla="val 25000"/>
                <a:gd name="adj3" fmla="val 25000"/>
                <a:gd name="adj4" fmla="val 64977"/>
              </a:avLst>
            </a:prstGeom>
            <a:solidFill>
              <a:schemeClr val="lt1"/>
            </a:solidFill>
            <a:ln w="12700" cap="flat" cmpd="sng">
              <a:solidFill>
                <a:schemeClr val="dk1"/>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7000"/>
                </a:lnSpc>
                <a:spcBef>
                  <a:spcPts val="0"/>
                </a:spcBef>
                <a:spcAft>
                  <a:spcPts val="0"/>
                </a:spcAft>
                <a:buNone/>
              </a:pPr>
              <a:r>
                <a:rPr lang="en-IN" sz="1467">
                  <a:solidFill>
                    <a:schemeClr val="dk1"/>
                  </a:solidFill>
                  <a:latin typeface="Times New Roman"/>
                  <a:ea typeface="Times New Roman"/>
                  <a:cs typeface="Times New Roman"/>
                  <a:sym typeface="Times New Roman"/>
                </a:rPr>
                <a:t>2019</a:t>
              </a:r>
              <a:endParaRPr/>
            </a:p>
          </p:txBody>
        </p:sp>
        <p:sp>
          <p:nvSpPr>
            <p:cNvPr id="319" name="Google Shape;319;p23"/>
            <p:cNvSpPr/>
            <p:nvPr/>
          </p:nvSpPr>
          <p:spPr>
            <a:xfrm>
              <a:off x="3096127" y="1245936"/>
              <a:ext cx="445500" cy="832800"/>
            </a:xfrm>
            <a:prstGeom prst="rightArrowCallout">
              <a:avLst>
                <a:gd name="adj1" fmla="val 25000"/>
                <a:gd name="adj2" fmla="val 25000"/>
                <a:gd name="adj3" fmla="val 25000"/>
                <a:gd name="adj4" fmla="val 64977"/>
              </a:avLst>
            </a:prstGeom>
            <a:solidFill>
              <a:schemeClr val="lt1"/>
            </a:solidFill>
            <a:ln w="12700" cap="flat" cmpd="sng">
              <a:solidFill>
                <a:schemeClr val="dk1"/>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7000"/>
                </a:lnSpc>
                <a:spcBef>
                  <a:spcPts val="0"/>
                </a:spcBef>
                <a:spcAft>
                  <a:spcPts val="0"/>
                </a:spcAft>
                <a:buNone/>
              </a:pPr>
              <a:r>
                <a:rPr lang="en-IN" sz="1467">
                  <a:solidFill>
                    <a:schemeClr val="dk1"/>
                  </a:solidFill>
                  <a:latin typeface="Times New Roman"/>
                  <a:ea typeface="Times New Roman"/>
                  <a:cs typeface="Times New Roman"/>
                  <a:sym typeface="Times New Roman"/>
                </a:rPr>
                <a:t>2020</a:t>
              </a:r>
              <a:endParaRPr/>
            </a:p>
          </p:txBody>
        </p:sp>
        <p:sp>
          <p:nvSpPr>
            <p:cNvPr id="320" name="Google Shape;320;p23"/>
            <p:cNvSpPr/>
            <p:nvPr/>
          </p:nvSpPr>
          <p:spPr>
            <a:xfrm>
              <a:off x="122990" y="1245936"/>
              <a:ext cx="445500" cy="832800"/>
            </a:xfrm>
            <a:prstGeom prst="rightArrowCallout">
              <a:avLst>
                <a:gd name="adj1" fmla="val 25000"/>
                <a:gd name="adj2" fmla="val 25000"/>
                <a:gd name="adj3" fmla="val 25000"/>
                <a:gd name="adj4" fmla="val 64977"/>
              </a:avLst>
            </a:prstGeom>
            <a:solidFill>
              <a:schemeClr val="lt1"/>
            </a:solidFill>
            <a:ln w="12700" cap="flat" cmpd="sng">
              <a:solidFill>
                <a:schemeClr val="dk1"/>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7000"/>
                </a:lnSpc>
                <a:spcBef>
                  <a:spcPts val="0"/>
                </a:spcBef>
                <a:spcAft>
                  <a:spcPts val="0"/>
                </a:spcAft>
                <a:buNone/>
              </a:pPr>
              <a:r>
                <a:rPr lang="en-IN" sz="1467">
                  <a:solidFill>
                    <a:schemeClr val="dk1"/>
                  </a:solidFill>
                  <a:latin typeface="Times New Roman"/>
                  <a:ea typeface="Times New Roman"/>
                  <a:cs typeface="Times New Roman"/>
                  <a:sym typeface="Times New Roman"/>
                </a:rPr>
                <a:t>2018</a:t>
              </a:r>
              <a:endParaRPr/>
            </a:p>
          </p:txBody>
        </p:sp>
        <p:pic>
          <p:nvPicPr>
            <p:cNvPr id="321" name="Google Shape;321;p23"/>
            <p:cNvPicPr preferRelativeResize="0"/>
            <p:nvPr/>
          </p:nvPicPr>
          <p:blipFill rotWithShape="1">
            <a:blip r:embed="rId6">
              <a:alphaModFix/>
            </a:blip>
            <a:srcRect r="7817"/>
            <a:stretch/>
          </p:blipFill>
          <p:spPr>
            <a:xfrm>
              <a:off x="4716379" y="176463"/>
              <a:ext cx="1186815" cy="3336290"/>
            </a:xfrm>
            <a:prstGeom prst="rect">
              <a:avLst/>
            </a:prstGeom>
            <a:noFill/>
            <a:ln>
              <a:noFill/>
            </a:ln>
          </p:spPr>
        </p:pic>
        <p:sp>
          <p:nvSpPr>
            <p:cNvPr id="322" name="Google Shape;322;p23"/>
            <p:cNvSpPr/>
            <p:nvPr/>
          </p:nvSpPr>
          <p:spPr>
            <a:xfrm>
              <a:off x="4561305" y="1310105"/>
              <a:ext cx="445500" cy="832800"/>
            </a:xfrm>
            <a:prstGeom prst="rightArrowCallout">
              <a:avLst>
                <a:gd name="adj1" fmla="val 25000"/>
                <a:gd name="adj2" fmla="val 25000"/>
                <a:gd name="adj3" fmla="val 25000"/>
                <a:gd name="adj4" fmla="val 64977"/>
              </a:avLst>
            </a:prstGeom>
            <a:solidFill>
              <a:schemeClr val="lt1"/>
            </a:solidFill>
            <a:ln w="12700" cap="flat" cmpd="sng">
              <a:solidFill>
                <a:schemeClr val="dk1"/>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lnSpc>
                  <a:spcPct val="107000"/>
                </a:lnSpc>
                <a:spcBef>
                  <a:spcPts val="0"/>
                </a:spcBef>
                <a:spcAft>
                  <a:spcPts val="0"/>
                </a:spcAft>
                <a:buNone/>
              </a:pPr>
              <a:r>
                <a:rPr lang="en-IN" sz="1467">
                  <a:solidFill>
                    <a:schemeClr val="dk1"/>
                  </a:solidFill>
                  <a:latin typeface="Times New Roman"/>
                  <a:ea typeface="Times New Roman"/>
                  <a:cs typeface="Times New Roman"/>
                  <a:sym typeface="Times New Roman"/>
                </a:rPr>
                <a:t>2021</a:t>
              </a:r>
              <a:endParaRPr/>
            </a:p>
          </p:txBody>
        </p:sp>
      </p:grpSp>
      <p:sp>
        <p:nvSpPr>
          <p:cNvPr id="323" name="Google Shape;323;p23"/>
          <p:cNvSpPr/>
          <p:nvPr/>
        </p:nvSpPr>
        <p:spPr>
          <a:xfrm>
            <a:off x="1372641" y="5635072"/>
            <a:ext cx="100071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u="sng">
                <a:solidFill>
                  <a:schemeClr val="dk1"/>
                </a:solidFill>
                <a:latin typeface="Times New Roman"/>
                <a:ea typeface="Times New Roman"/>
                <a:cs typeface="Times New Roman"/>
                <a:sym typeface="Times New Roman"/>
              </a:rPr>
              <a:t>Fig. </a:t>
            </a:r>
            <a:r>
              <a:rPr lang="en-IN" sz="1800">
                <a:solidFill>
                  <a:schemeClr val="dk1"/>
                </a:solidFill>
                <a:latin typeface="Times New Roman"/>
                <a:ea typeface="Times New Roman"/>
                <a:cs typeface="Times New Roman"/>
                <a:sym typeface="Times New Roman"/>
              </a:rPr>
              <a:t>1‑9 (a) Interference Indexing Mechanism (b) Nut and Bolt indexing mechanism (c) Friction locking mechanism Worm-Gear (d) Friction locking mechanism with metallic seating for worm gear placement.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209BB1-165F-4E23-85B8-F55D56D9E9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6</a:t>
            </a:fld>
            <a:endParaRPr lang="en-IN" dirty="0"/>
          </a:p>
        </p:txBody>
      </p:sp>
      <p:sp>
        <p:nvSpPr>
          <p:cNvPr id="4" name="Title 3">
            <a:extLst>
              <a:ext uri="{FF2B5EF4-FFF2-40B4-BE49-F238E27FC236}">
                <a16:creationId xmlns:a16="http://schemas.microsoft.com/office/drawing/2014/main" id="{4F7F88AD-649E-4723-9C93-5279FB0A5458}"/>
              </a:ext>
            </a:extLst>
          </p:cNvPr>
          <p:cNvSpPr>
            <a:spLocks noGrp="1"/>
          </p:cNvSpPr>
          <p:nvPr>
            <p:ph type="title"/>
          </p:nvPr>
        </p:nvSpPr>
        <p:spPr/>
        <p:txBody>
          <a:bodyPr/>
          <a:lstStyle/>
          <a:p>
            <a:r>
              <a:rPr lang="en-US" dirty="0"/>
              <a:t>ASSEMBLY VIDEO: WORM &amp; WORM GEAR MECHANISM</a:t>
            </a:r>
            <a:endParaRPr lang="en-IN" dirty="0"/>
          </a:p>
        </p:txBody>
      </p:sp>
      <p:pic>
        <p:nvPicPr>
          <p:cNvPr id="5" name="assembly video">
            <a:hlinkClick r:id="" action="ppaction://media"/>
            <a:extLst>
              <a:ext uri="{FF2B5EF4-FFF2-40B4-BE49-F238E27FC236}">
                <a16:creationId xmlns:a16="http://schemas.microsoft.com/office/drawing/2014/main" id="{ED652703-AA3F-4383-A60D-415B690CB8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5705" y="984068"/>
            <a:ext cx="10191165" cy="5732530"/>
          </a:xfrm>
          <a:prstGeom prst="rect">
            <a:avLst/>
          </a:prstGeom>
        </p:spPr>
      </p:pic>
    </p:spTree>
    <p:extLst>
      <p:ext uri="{BB962C8B-B14F-4D97-AF65-F5344CB8AC3E}">
        <p14:creationId xmlns:p14="http://schemas.microsoft.com/office/powerpoint/2010/main" val="377762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E5E325-0227-4C7F-86A1-5FC4E6FE7155}"/>
              </a:ext>
            </a:extLst>
          </p:cNvPr>
          <p:cNvSpPr>
            <a:spLocks noGrp="1"/>
          </p:cNvSpPr>
          <p:nvPr>
            <p:ph type="title"/>
          </p:nvPr>
        </p:nvSpPr>
        <p:spPr>
          <a:xfrm>
            <a:off x="515938" y="246620"/>
            <a:ext cx="11418396" cy="630073"/>
          </a:xfrm>
        </p:spPr>
        <p:txBody>
          <a:bodyPr/>
          <a:lstStyle/>
          <a:p>
            <a:r>
              <a:rPr lang="en-IN" dirty="0"/>
              <a:t>TECHNICAL ISSUES IDENTIFICATION IN CLUBFOOT ORTHOSIS</a:t>
            </a:r>
          </a:p>
        </p:txBody>
      </p:sp>
      <p:sp>
        <p:nvSpPr>
          <p:cNvPr id="2" name="Slide Number Placeholder 1">
            <a:extLst>
              <a:ext uri="{FF2B5EF4-FFF2-40B4-BE49-F238E27FC236}">
                <a16:creationId xmlns:a16="http://schemas.microsoft.com/office/drawing/2014/main" id="{1EC1CA19-2C16-4014-B67D-DAAE65295F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7</a:t>
            </a:fld>
            <a:endParaRPr lang="en-IN" dirty="0"/>
          </a:p>
        </p:txBody>
      </p:sp>
      <p:pic>
        <p:nvPicPr>
          <p:cNvPr id="42" name="Picture Placeholder 41">
            <a:extLst>
              <a:ext uri="{FF2B5EF4-FFF2-40B4-BE49-F238E27FC236}">
                <a16:creationId xmlns:a16="http://schemas.microsoft.com/office/drawing/2014/main" id="{0EC9AEFD-BEA7-4159-8418-9055D823D0EA}"/>
              </a:ext>
            </a:extLst>
          </p:cNvPr>
          <p:cNvPicPr>
            <a:picLocks noGrp="1" noChangeAspect="1"/>
          </p:cNvPicPr>
          <p:nvPr>
            <p:ph type="pic" idx="2"/>
          </p:nvPr>
        </p:nvPicPr>
        <p:blipFill>
          <a:blip r:embed="rId2"/>
          <a:srcRect l="19048" r="19048"/>
          <a:stretch>
            <a:fillRect/>
          </a:stretch>
        </p:blipFill>
        <p:spPr/>
      </p:pic>
      <p:pic>
        <p:nvPicPr>
          <p:cNvPr id="46" name="Picture Placeholder 45">
            <a:extLst>
              <a:ext uri="{FF2B5EF4-FFF2-40B4-BE49-F238E27FC236}">
                <a16:creationId xmlns:a16="http://schemas.microsoft.com/office/drawing/2014/main" id="{53561A3E-A975-4809-900A-F57908CF3DCD}"/>
              </a:ext>
            </a:extLst>
          </p:cNvPr>
          <p:cNvPicPr>
            <a:picLocks noGrp="1" noChangeAspect="1"/>
          </p:cNvPicPr>
          <p:nvPr>
            <p:ph type="pic" idx="4"/>
          </p:nvPr>
        </p:nvPicPr>
        <p:blipFill rotWithShape="1">
          <a:blip r:embed="rId3"/>
          <a:srcRect l="16915" r="25951"/>
          <a:stretch/>
        </p:blipFill>
        <p:spPr>
          <a:xfrm>
            <a:off x="5306338" y="1848535"/>
            <a:ext cx="1430400" cy="1430400"/>
          </a:xfrm>
        </p:spPr>
      </p:pic>
      <p:pic>
        <p:nvPicPr>
          <p:cNvPr id="48" name="Picture Placeholder 47">
            <a:extLst>
              <a:ext uri="{FF2B5EF4-FFF2-40B4-BE49-F238E27FC236}">
                <a16:creationId xmlns:a16="http://schemas.microsoft.com/office/drawing/2014/main" id="{20F9CDFC-BCE6-4986-8478-96A975887881}"/>
              </a:ext>
            </a:extLst>
          </p:cNvPr>
          <p:cNvPicPr>
            <a:picLocks noGrp="1" noChangeAspect="1"/>
          </p:cNvPicPr>
          <p:nvPr>
            <p:ph type="pic" idx="5"/>
          </p:nvPr>
        </p:nvPicPr>
        <p:blipFill rotWithShape="1">
          <a:blip r:embed="rId4"/>
          <a:srcRect l="14541" t="9933" r="8246" b="6617"/>
          <a:stretch/>
        </p:blipFill>
        <p:spPr>
          <a:xfrm>
            <a:off x="9648156" y="1848535"/>
            <a:ext cx="1430400" cy="1430400"/>
          </a:xfrm>
        </p:spPr>
      </p:pic>
      <p:sp>
        <p:nvSpPr>
          <p:cNvPr id="32" name="Slide Number Placeholder 2">
            <a:extLst>
              <a:ext uri="{FF2B5EF4-FFF2-40B4-BE49-F238E27FC236}">
                <a16:creationId xmlns:a16="http://schemas.microsoft.com/office/drawing/2014/main" id="{DACAA102-BBF2-4091-A205-F05F3B67E9F7}"/>
              </a:ext>
            </a:extLst>
          </p:cNvPr>
          <p:cNvSpPr txBox="1">
            <a:spLocks/>
          </p:cNvSpPr>
          <p:nvPr/>
        </p:nvSpPr>
        <p:spPr>
          <a:xfrm>
            <a:off x="11740768" y="6894919"/>
            <a:ext cx="294460" cy="18736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900" b="0" i="0" u="none" strike="noStrike" cap="none">
                <a:solidFill>
                  <a:schemeClr val="lt1"/>
                </a:solidFill>
                <a:latin typeface="Calibri"/>
                <a:ea typeface="Calibri"/>
                <a:cs typeface="Calibri"/>
                <a:sym typeface="Calibri"/>
              </a:defRPr>
            </a:lvl9pPr>
          </a:lstStyle>
          <a:p>
            <a:fld id="{9EC71654-96A5-4280-94F3-931C61A9F92C}" type="slidenum">
              <a:rPr lang="en-US" smtClean="0"/>
              <a:pPr/>
              <a:t>7</a:t>
            </a:fld>
            <a:endParaRPr lang="en-US" dirty="0"/>
          </a:p>
        </p:txBody>
      </p:sp>
      <p:sp>
        <p:nvSpPr>
          <p:cNvPr id="33" name="Content Placeholder 16">
            <a:extLst>
              <a:ext uri="{FF2B5EF4-FFF2-40B4-BE49-F238E27FC236}">
                <a16:creationId xmlns:a16="http://schemas.microsoft.com/office/drawing/2014/main" id="{E16BA389-BD59-4FAC-AB7E-DBDEA19ADCFA}"/>
              </a:ext>
            </a:extLst>
          </p:cNvPr>
          <p:cNvSpPr txBox="1">
            <a:spLocks/>
          </p:cNvSpPr>
          <p:nvPr/>
        </p:nvSpPr>
        <p:spPr>
          <a:xfrm>
            <a:off x="847901" y="3868756"/>
            <a:ext cx="2588705" cy="274262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2286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indent="-342900" algn="l">
              <a:buFont typeface="Arial" panose="020B0604020202020204" pitchFamily="34" charset="0"/>
              <a:buChar char="•"/>
            </a:pPr>
            <a:r>
              <a:rPr lang="en-IN" sz="2000" dirty="0"/>
              <a:t>Too small parts</a:t>
            </a:r>
          </a:p>
          <a:p>
            <a:pPr marL="342900" indent="-342900" algn="l">
              <a:buFont typeface="Arial" panose="020B0604020202020204" pitchFamily="34" charset="0"/>
              <a:buChar char="•"/>
            </a:pPr>
            <a:r>
              <a:rPr lang="en-US" sz="2000" dirty="0"/>
              <a:t>L</a:t>
            </a:r>
            <a:r>
              <a:rPr lang="en-IN" sz="2000" dirty="0"/>
              <a:t>ow precision</a:t>
            </a:r>
          </a:p>
        </p:txBody>
      </p:sp>
      <p:sp>
        <p:nvSpPr>
          <p:cNvPr id="34" name="Content Placeholder 21">
            <a:extLst>
              <a:ext uri="{FF2B5EF4-FFF2-40B4-BE49-F238E27FC236}">
                <a16:creationId xmlns:a16="http://schemas.microsoft.com/office/drawing/2014/main" id="{928F2E4B-9D9E-4E9A-87E3-B9A9101CE222}"/>
              </a:ext>
            </a:extLst>
          </p:cNvPr>
          <p:cNvSpPr txBox="1">
            <a:spLocks/>
          </p:cNvSpPr>
          <p:nvPr/>
        </p:nvSpPr>
        <p:spPr>
          <a:xfrm>
            <a:off x="847901" y="3355718"/>
            <a:ext cx="2588705" cy="49538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u="sng" dirty="0">
                <a:solidFill>
                  <a:srgbClr val="002060"/>
                </a:solidFill>
              </a:rPr>
              <a:t>Manufacturing</a:t>
            </a:r>
            <a:endParaRPr lang="en-IN" sz="2000" b="1" u="sng" dirty="0">
              <a:solidFill>
                <a:srgbClr val="002060"/>
              </a:solidFill>
            </a:endParaRPr>
          </a:p>
        </p:txBody>
      </p:sp>
      <p:sp>
        <p:nvSpPr>
          <p:cNvPr id="37" name="Content Placeholder 24">
            <a:extLst>
              <a:ext uri="{FF2B5EF4-FFF2-40B4-BE49-F238E27FC236}">
                <a16:creationId xmlns:a16="http://schemas.microsoft.com/office/drawing/2014/main" id="{5D1C916C-A685-4F71-85A5-7909620DDB63}"/>
              </a:ext>
            </a:extLst>
          </p:cNvPr>
          <p:cNvSpPr txBox="1">
            <a:spLocks/>
          </p:cNvSpPr>
          <p:nvPr/>
        </p:nvSpPr>
        <p:spPr>
          <a:xfrm>
            <a:off x="4801647" y="3936378"/>
            <a:ext cx="2588705" cy="27426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IN" sz="2000" dirty="0"/>
              <a:t>Shrinkage was high during investment casting</a:t>
            </a:r>
          </a:p>
        </p:txBody>
      </p:sp>
      <p:sp>
        <p:nvSpPr>
          <p:cNvPr id="38" name="Content Placeholder 25">
            <a:extLst>
              <a:ext uri="{FF2B5EF4-FFF2-40B4-BE49-F238E27FC236}">
                <a16:creationId xmlns:a16="http://schemas.microsoft.com/office/drawing/2014/main" id="{16F379BF-5F32-496F-A2F7-D6F1813A7A09}"/>
              </a:ext>
            </a:extLst>
          </p:cNvPr>
          <p:cNvSpPr txBox="1">
            <a:spLocks/>
          </p:cNvSpPr>
          <p:nvPr/>
        </p:nvSpPr>
        <p:spPr>
          <a:xfrm>
            <a:off x="4801647" y="3423340"/>
            <a:ext cx="2588705" cy="49538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u="sng" dirty="0">
                <a:solidFill>
                  <a:srgbClr val="002060"/>
                </a:solidFill>
              </a:rPr>
              <a:t>Actuation</a:t>
            </a:r>
            <a:endParaRPr lang="en-IN" sz="2000" b="1" u="sng" dirty="0">
              <a:solidFill>
                <a:srgbClr val="002060"/>
              </a:solidFill>
            </a:endParaRPr>
          </a:p>
        </p:txBody>
      </p:sp>
      <p:sp>
        <p:nvSpPr>
          <p:cNvPr id="39" name="Content Placeholder 26">
            <a:extLst>
              <a:ext uri="{FF2B5EF4-FFF2-40B4-BE49-F238E27FC236}">
                <a16:creationId xmlns:a16="http://schemas.microsoft.com/office/drawing/2014/main" id="{BF933504-24A9-4B2F-B2DA-70709CE96339}"/>
              </a:ext>
            </a:extLst>
          </p:cNvPr>
          <p:cNvSpPr txBox="1">
            <a:spLocks/>
          </p:cNvSpPr>
          <p:nvPr/>
        </p:nvSpPr>
        <p:spPr>
          <a:xfrm>
            <a:off x="9069591" y="3942038"/>
            <a:ext cx="2588705" cy="27426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IN" sz="2000" dirty="0"/>
              <a:t>Very costly and time consuming</a:t>
            </a:r>
            <a:endParaRPr lang="en-IN" sz="2000" dirty="0">
              <a:latin typeface="Times New Roman" panose="02020603050405020304" pitchFamily="18" charset="0"/>
              <a:ea typeface="Calibri" panose="020F0502020204030204" pitchFamily="34" charset="0"/>
              <a:cs typeface="Mangal" panose="02040503050203030202" pitchFamily="18" charset="0"/>
            </a:endParaRPr>
          </a:p>
        </p:txBody>
      </p:sp>
      <p:sp>
        <p:nvSpPr>
          <p:cNvPr id="40" name="Content Placeholder 27">
            <a:extLst>
              <a:ext uri="{FF2B5EF4-FFF2-40B4-BE49-F238E27FC236}">
                <a16:creationId xmlns:a16="http://schemas.microsoft.com/office/drawing/2014/main" id="{C7128CC0-0D5C-4948-9374-FD5B364F295E}"/>
              </a:ext>
            </a:extLst>
          </p:cNvPr>
          <p:cNvSpPr txBox="1">
            <a:spLocks/>
          </p:cNvSpPr>
          <p:nvPr/>
        </p:nvSpPr>
        <p:spPr>
          <a:xfrm>
            <a:off x="9069591" y="3429000"/>
            <a:ext cx="2588705" cy="49538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u="sng" dirty="0">
                <a:solidFill>
                  <a:srgbClr val="002060"/>
                </a:solidFill>
              </a:rPr>
              <a:t>Cost &amp; time</a:t>
            </a:r>
            <a:endParaRPr lang="en-IN" sz="2000" b="1" u="sng" dirty="0">
              <a:solidFill>
                <a:srgbClr val="002060"/>
              </a:solidFill>
            </a:endParaRPr>
          </a:p>
        </p:txBody>
      </p:sp>
    </p:spTree>
    <p:extLst>
      <p:ext uri="{BB962C8B-B14F-4D97-AF65-F5344CB8AC3E}">
        <p14:creationId xmlns:p14="http://schemas.microsoft.com/office/powerpoint/2010/main" val="2054364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936CD4-BA61-4561-A9F4-D50C50B66AF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8</a:t>
            </a:fld>
            <a:endParaRPr lang="en-IN" dirty="0"/>
          </a:p>
        </p:txBody>
      </p:sp>
      <p:sp>
        <p:nvSpPr>
          <p:cNvPr id="3" name="Text Placeholder 2">
            <a:extLst>
              <a:ext uri="{FF2B5EF4-FFF2-40B4-BE49-F238E27FC236}">
                <a16:creationId xmlns:a16="http://schemas.microsoft.com/office/drawing/2014/main" id="{08B6D5F5-BA1D-497C-8F0D-1D700D569C1C}"/>
              </a:ext>
            </a:extLst>
          </p:cNvPr>
          <p:cNvSpPr>
            <a:spLocks noGrp="1"/>
          </p:cNvSpPr>
          <p:nvPr>
            <p:ph type="body" idx="1"/>
          </p:nvPr>
        </p:nvSpPr>
        <p:spPr>
          <a:xfrm>
            <a:off x="515938" y="881522"/>
            <a:ext cx="5580062" cy="5341980"/>
          </a:xfrm>
        </p:spPr>
        <p:txBody>
          <a:bodyPr>
            <a:normAutofit/>
          </a:bodyPr>
          <a:lstStyle/>
          <a:p>
            <a:r>
              <a:rPr lang="en-US" dirty="0"/>
              <a:t>Re-design the clubfoot orthosis to rectify the criticality into an actuation which actuated using worm and worm gear mechanism.</a:t>
            </a:r>
          </a:p>
          <a:p>
            <a:r>
              <a:rPr lang="en-IN" dirty="0"/>
              <a:t>Investigating the scope of automation in clubfoot using MATLAB.</a:t>
            </a:r>
          </a:p>
          <a:p>
            <a:r>
              <a:rPr lang="en-US" dirty="0"/>
              <a:t>Re-design the clubfoot orthosis</a:t>
            </a:r>
            <a:r>
              <a:rPr lang="en-IN" dirty="0"/>
              <a:t> to incorporating alternate locking mechanism of motion.</a:t>
            </a:r>
          </a:p>
          <a:p>
            <a:endParaRPr lang="en-IN" dirty="0"/>
          </a:p>
        </p:txBody>
      </p:sp>
      <p:sp>
        <p:nvSpPr>
          <p:cNvPr id="4" name="Title 3">
            <a:extLst>
              <a:ext uri="{FF2B5EF4-FFF2-40B4-BE49-F238E27FC236}">
                <a16:creationId xmlns:a16="http://schemas.microsoft.com/office/drawing/2014/main" id="{FB87EF8C-CD7A-45DF-BF6F-1B6679E5E9D5}"/>
              </a:ext>
            </a:extLst>
          </p:cNvPr>
          <p:cNvSpPr>
            <a:spLocks noGrp="1"/>
          </p:cNvSpPr>
          <p:nvPr>
            <p:ph type="title"/>
          </p:nvPr>
        </p:nvSpPr>
        <p:spPr/>
        <p:txBody>
          <a:bodyPr/>
          <a:lstStyle/>
          <a:p>
            <a:r>
              <a:rPr lang="en-IN" dirty="0"/>
              <a:t>OBJECTIVE</a:t>
            </a:r>
          </a:p>
        </p:txBody>
      </p:sp>
      <p:pic>
        <p:nvPicPr>
          <p:cNvPr id="6" name="Picture 5">
            <a:extLst>
              <a:ext uri="{FF2B5EF4-FFF2-40B4-BE49-F238E27FC236}">
                <a16:creationId xmlns:a16="http://schemas.microsoft.com/office/drawing/2014/main" id="{08C9D737-962C-4CFA-A04E-8DC0FB207D85}"/>
              </a:ext>
            </a:extLst>
          </p:cNvPr>
          <p:cNvPicPr>
            <a:picLocks noChangeAspect="1"/>
          </p:cNvPicPr>
          <p:nvPr/>
        </p:nvPicPr>
        <p:blipFill rotWithShape="1">
          <a:blip r:embed="rId2"/>
          <a:srcRect l="17967" r="17013" b="5307"/>
          <a:stretch/>
        </p:blipFill>
        <p:spPr>
          <a:xfrm>
            <a:off x="5979130" y="2850768"/>
            <a:ext cx="5696932" cy="3372734"/>
          </a:xfrm>
          <a:prstGeom prst="rect">
            <a:avLst/>
          </a:prstGeom>
        </p:spPr>
      </p:pic>
    </p:spTree>
    <p:extLst>
      <p:ext uri="{BB962C8B-B14F-4D97-AF65-F5344CB8AC3E}">
        <p14:creationId xmlns:p14="http://schemas.microsoft.com/office/powerpoint/2010/main" val="956790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EB8C6-4393-44A8-BDFB-05116C3DCD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pPr marL="0" lvl="0" indent="0" algn="ctr" rtl="0">
                <a:spcBef>
                  <a:spcPts val="0"/>
                </a:spcBef>
                <a:spcAft>
                  <a:spcPts val="0"/>
                </a:spcAft>
                <a:buNone/>
              </a:pPr>
              <a:t>9</a:t>
            </a:fld>
            <a:endParaRPr lang="en-IN" dirty="0"/>
          </a:p>
        </p:txBody>
      </p:sp>
      <p:sp>
        <p:nvSpPr>
          <p:cNvPr id="4" name="Title 3">
            <a:extLst>
              <a:ext uri="{FF2B5EF4-FFF2-40B4-BE49-F238E27FC236}">
                <a16:creationId xmlns:a16="http://schemas.microsoft.com/office/drawing/2014/main" id="{36A7BB58-7FBE-4438-8854-88CF7189ED2D}"/>
              </a:ext>
            </a:extLst>
          </p:cNvPr>
          <p:cNvSpPr>
            <a:spLocks noGrp="1"/>
          </p:cNvSpPr>
          <p:nvPr>
            <p:ph type="title"/>
          </p:nvPr>
        </p:nvSpPr>
        <p:spPr/>
        <p:txBody>
          <a:bodyPr/>
          <a:lstStyle/>
          <a:p>
            <a:r>
              <a:rPr lang="en-IN" sz="2600" dirty="0"/>
              <a:t>TECHNICAL ISSUES RECTIFICATION IN EXISTING CLUBFOOT ORTHOSIS</a:t>
            </a:r>
          </a:p>
        </p:txBody>
      </p:sp>
      <p:pic>
        <p:nvPicPr>
          <p:cNvPr id="8" name="Picture 7">
            <a:extLst>
              <a:ext uri="{FF2B5EF4-FFF2-40B4-BE49-F238E27FC236}">
                <a16:creationId xmlns:a16="http://schemas.microsoft.com/office/drawing/2014/main" id="{B3B089BC-4728-4379-8922-0200C609BB27}"/>
              </a:ext>
            </a:extLst>
          </p:cNvPr>
          <p:cNvPicPr>
            <a:picLocks noChangeAspect="1"/>
          </p:cNvPicPr>
          <p:nvPr/>
        </p:nvPicPr>
        <p:blipFill>
          <a:blip r:embed="rId2"/>
          <a:stretch>
            <a:fillRect/>
          </a:stretch>
        </p:blipFill>
        <p:spPr>
          <a:xfrm>
            <a:off x="6369983" y="817587"/>
            <a:ext cx="5580062" cy="5825519"/>
          </a:xfrm>
          <a:prstGeom prst="rect">
            <a:avLst/>
          </a:prstGeom>
        </p:spPr>
      </p:pic>
      <p:sp>
        <p:nvSpPr>
          <p:cNvPr id="9" name="Rectangle 8">
            <a:extLst>
              <a:ext uri="{FF2B5EF4-FFF2-40B4-BE49-F238E27FC236}">
                <a16:creationId xmlns:a16="http://schemas.microsoft.com/office/drawing/2014/main" id="{2937D70E-A38D-4887-8138-33CF0B888D93}"/>
              </a:ext>
            </a:extLst>
          </p:cNvPr>
          <p:cNvSpPr/>
          <p:nvPr/>
        </p:nvSpPr>
        <p:spPr>
          <a:xfrm>
            <a:off x="3731318" y="3229066"/>
            <a:ext cx="2206224" cy="735291"/>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Standard worm and worm gear </a:t>
            </a:r>
          </a:p>
        </p:txBody>
      </p:sp>
      <p:sp>
        <p:nvSpPr>
          <p:cNvPr id="10" name="Rectangle 9">
            <a:extLst>
              <a:ext uri="{FF2B5EF4-FFF2-40B4-BE49-F238E27FC236}">
                <a16:creationId xmlns:a16="http://schemas.microsoft.com/office/drawing/2014/main" id="{4FA899EE-A65C-42BC-9547-463418B05421}"/>
              </a:ext>
            </a:extLst>
          </p:cNvPr>
          <p:cNvSpPr/>
          <p:nvPr/>
        </p:nvSpPr>
        <p:spPr>
          <a:xfrm>
            <a:off x="2185080" y="1399411"/>
            <a:ext cx="2036190" cy="735291"/>
          </a:xfrm>
          <a:prstGeom prst="rect">
            <a:avLst/>
          </a:prstGeom>
          <a:solidFill>
            <a:srgbClr val="92D05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a:t>Swadeshi Gear manufacturer</a:t>
            </a:r>
          </a:p>
        </p:txBody>
      </p:sp>
      <p:sp>
        <p:nvSpPr>
          <p:cNvPr id="13" name="TextBox 12">
            <a:extLst>
              <a:ext uri="{FF2B5EF4-FFF2-40B4-BE49-F238E27FC236}">
                <a16:creationId xmlns:a16="http://schemas.microsoft.com/office/drawing/2014/main" id="{8A4E0B41-A107-403C-A967-CB5A01A5A0E4}"/>
              </a:ext>
            </a:extLst>
          </p:cNvPr>
          <p:cNvSpPr txBox="1"/>
          <p:nvPr/>
        </p:nvSpPr>
        <p:spPr>
          <a:xfrm>
            <a:off x="4071244" y="5967824"/>
            <a:ext cx="1309974" cy="307777"/>
          </a:xfrm>
          <a:prstGeom prst="rect">
            <a:avLst/>
          </a:prstGeom>
          <a:noFill/>
        </p:spPr>
        <p:txBody>
          <a:bodyPr wrap="none" rtlCol="0">
            <a:spAutoFit/>
          </a:bodyPr>
          <a:lstStyle/>
          <a:p>
            <a:r>
              <a:rPr lang="en-IN" dirty="0"/>
              <a:t>Made by CNC</a:t>
            </a:r>
          </a:p>
        </p:txBody>
      </p:sp>
      <p:sp>
        <p:nvSpPr>
          <p:cNvPr id="18" name="Rectangle 17">
            <a:extLst>
              <a:ext uri="{FF2B5EF4-FFF2-40B4-BE49-F238E27FC236}">
                <a16:creationId xmlns:a16="http://schemas.microsoft.com/office/drawing/2014/main" id="{AB44ACC3-B5B0-4137-AB6F-A203440C0D6F}"/>
              </a:ext>
            </a:extLst>
          </p:cNvPr>
          <p:cNvSpPr/>
          <p:nvPr/>
        </p:nvSpPr>
        <p:spPr>
          <a:xfrm>
            <a:off x="470203" y="3229066"/>
            <a:ext cx="2206224" cy="735291"/>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Customised worm and worm gear </a:t>
            </a:r>
          </a:p>
        </p:txBody>
      </p:sp>
      <p:sp>
        <p:nvSpPr>
          <p:cNvPr id="22" name="TextBox 21">
            <a:extLst>
              <a:ext uri="{FF2B5EF4-FFF2-40B4-BE49-F238E27FC236}">
                <a16:creationId xmlns:a16="http://schemas.microsoft.com/office/drawing/2014/main" id="{BA79E421-F6A9-4C04-B527-7415EBA325B2}"/>
              </a:ext>
            </a:extLst>
          </p:cNvPr>
          <p:cNvSpPr txBox="1"/>
          <p:nvPr/>
        </p:nvSpPr>
        <p:spPr>
          <a:xfrm>
            <a:off x="324221" y="5964170"/>
            <a:ext cx="2639832" cy="307777"/>
          </a:xfrm>
          <a:prstGeom prst="rect">
            <a:avLst/>
          </a:prstGeom>
          <a:noFill/>
        </p:spPr>
        <p:txBody>
          <a:bodyPr wrap="square" rtlCol="0">
            <a:spAutoFit/>
          </a:bodyPr>
          <a:lstStyle/>
          <a:p>
            <a:r>
              <a:rPr lang="en-IN" dirty="0"/>
              <a:t>Made by investment casting</a:t>
            </a:r>
          </a:p>
        </p:txBody>
      </p:sp>
      <p:pic>
        <p:nvPicPr>
          <p:cNvPr id="34" name="Picture 33">
            <a:extLst>
              <a:ext uri="{FF2B5EF4-FFF2-40B4-BE49-F238E27FC236}">
                <a16:creationId xmlns:a16="http://schemas.microsoft.com/office/drawing/2014/main" id="{57190977-A896-4CC5-A8FA-360346942055}"/>
              </a:ext>
            </a:extLst>
          </p:cNvPr>
          <p:cNvPicPr>
            <a:picLocks noChangeAspect="1"/>
          </p:cNvPicPr>
          <p:nvPr/>
        </p:nvPicPr>
        <p:blipFill>
          <a:blip r:embed="rId3"/>
          <a:stretch>
            <a:fillRect/>
          </a:stretch>
        </p:blipFill>
        <p:spPr>
          <a:xfrm>
            <a:off x="0" y="4323437"/>
            <a:ext cx="1455318" cy="1470568"/>
          </a:xfrm>
          <a:prstGeom prst="rect">
            <a:avLst/>
          </a:prstGeom>
        </p:spPr>
      </p:pic>
      <p:pic>
        <p:nvPicPr>
          <p:cNvPr id="37" name="Picture 36">
            <a:extLst>
              <a:ext uri="{FF2B5EF4-FFF2-40B4-BE49-F238E27FC236}">
                <a16:creationId xmlns:a16="http://schemas.microsoft.com/office/drawing/2014/main" id="{215B09F6-1B06-4CF6-AE71-7E00B0310F5C}"/>
              </a:ext>
            </a:extLst>
          </p:cNvPr>
          <p:cNvPicPr>
            <a:picLocks noChangeAspect="1"/>
          </p:cNvPicPr>
          <p:nvPr/>
        </p:nvPicPr>
        <p:blipFill>
          <a:blip r:embed="rId4"/>
          <a:stretch>
            <a:fillRect/>
          </a:stretch>
        </p:blipFill>
        <p:spPr>
          <a:xfrm>
            <a:off x="1573315" y="4323437"/>
            <a:ext cx="1629860" cy="1470568"/>
          </a:xfrm>
          <a:prstGeom prst="rect">
            <a:avLst/>
          </a:prstGeom>
        </p:spPr>
      </p:pic>
      <p:cxnSp>
        <p:nvCxnSpPr>
          <p:cNvPr id="39" name="Connector: Elbow 38">
            <a:extLst>
              <a:ext uri="{FF2B5EF4-FFF2-40B4-BE49-F238E27FC236}">
                <a16:creationId xmlns:a16="http://schemas.microsoft.com/office/drawing/2014/main" id="{38C38D2D-F91C-4434-8EA3-1B4E31D482DB}"/>
              </a:ext>
            </a:extLst>
          </p:cNvPr>
          <p:cNvCxnSpPr>
            <a:stCxn id="10" idx="2"/>
            <a:endCxn id="18" idx="0"/>
          </p:cNvCxnSpPr>
          <p:nvPr/>
        </p:nvCxnSpPr>
        <p:spPr>
          <a:xfrm rot="5400000">
            <a:off x="1841063" y="1866954"/>
            <a:ext cx="1094364" cy="162986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AF2E80A6-3DB5-4B0A-8C4A-5A01F57E5C3C}"/>
              </a:ext>
            </a:extLst>
          </p:cNvPr>
          <p:cNvCxnSpPr>
            <a:cxnSpLocks/>
            <a:stCxn id="10" idx="2"/>
            <a:endCxn id="9" idx="0"/>
          </p:cNvCxnSpPr>
          <p:nvPr/>
        </p:nvCxnSpPr>
        <p:spPr>
          <a:xfrm rot="16200000" flipH="1">
            <a:off x="3471620" y="1866256"/>
            <a:ext cx="1094364" cy="163125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11B9CA04-C7D9-4C08-A694-BB25102616A0}"/>
              </a:ext>
            </a:extLst>
          </p:cNvPr>
          <p:cNvSpPr/>
          <p:nvPr/>
        </p:nvSpPr>
        <p:spPr>
          <a:xfrm>
            <a:off x="2696574" y="5999196"/>
            <a:ext cx="267479" cy="272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A450521B-1668-4E87-9BDB-E961E9B85B1E}"/>
              </a:ext>
            </a:extLst>
          </p:cNvPr>
          <p:cNvSpPr/>
          <p:nvPr/>
        </p:nvSpPr>
        <p:spPr>
          <a:xfrm>
            <a:off x="5381218" y="5999196"/>
            <a:ext cx="267479" cy="27275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B031C958-FCA0-48A8-9831-C210EF08A46C}"/>
              </a:ext>
            </a:extLst>
          </p:cNvPr>
          <p:cNvSpPr/>
          <p:nvPr/>
        </p:nvSpPr>
        <p:spPr>
          <a:xfrm>
            <a:off x="1995077" y="6585249"/>
            <a:ext cx="267479" cy="27275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7987DDC8-136A-4105-A16A-B1D8ECFE612A}"/>
              </a:ext>
            </a:extLst>
          </p:cNvPr>
          <p:cNvSpPr/>
          <p:nvPr/>
        </p:nvSpPr>
        <p:spPr>
          <a:xfrm>
            <a:off x="3368137" y="6577471"/>
            <a:ext cx="267479" cy="272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B2835A0F-8FF4-47E8-9307-8D7FC21AD69E}"/>
              </a:ext>
            </a:extLst>
          </p:cNvPr>
          <p:cNvSpPr txBox="1"/>
          <p:nvPr/>
        </p:nvSpPr>
        <p:spPr>
          <a:xfrm>
            <a:off x="1078271" y="6567735"/>
            <a:ext cx="931665" cy="307777"/>
          </a:xfrm>
          <a:prstGeom prst="rect">
            <a:avLst/>
          </a:prstGeom>
          <a:noFill/>
        </p:spPr>
        <p:txBody>
          <a:bodyPr wrap="none" rtlCol="0">
            <a:spAutoFit/>
          </a:bodyPr>
          <a:lstStyle/>
          <a:p>
            <a:r>
              <a:rPr lang="en-IN" dirty="0"/>
              <a:t>Accepted</a:t>
            </a:r>
          </a:p>
        </p:txBody>
      </p:sp>
      <p:sp>
        <p:nvSpPr>
          <p:cNvPr id="48" name="TextBox 47">
            <a:extLst>
              <a:ext uri="{FF2B5EF4-FFF2-40B4-BE49-F238E27FC236}">
                <a16:creationId xmlns:a16="http://schemas.microsoft.com/office/drawing/2014/main" id="{34E46C69-CEAF-403A-8C01-A4A7D055CCCF}"/>
              </a:ext>
            </a:extLst>
          </p:cNvPr>
          <p:cNvSpPr txBox="1"/>
          <p:nvPr/>
        </p:nvSpPr>
        <p:spPr>
          <a:xfrm>
            <a:off x="2475629" y="6559959"/>
            <a:ext cx="891591" cy="307777"/>
          </a:xfrm>
          <a:prstGeom prst="rect">
            <a:avLst/>
          </a:prstGeom>
          <a:noFill/>
        </p:spPr>
        <p:txBody>
          <a:bodyPr wrap="none" rtlCol="0">
            <a:spAutoFit/>
          </a:bodyPr>
          <a:lstStyle/>
          <a:p>
            <a:r>
              <a:rPr lang="en-IN" dirty="0"/>
              <a:t>Rejected</a:t>
            </a:r>
          </a:p>
        </p:txBody>
      </p:sp>
      <p:pic>
        <p:nvPicPr>
          <p:cNvPr id="5" name="Picture 4">
            <a:extLst>
              <a:ext uri="{FF2B5EF4-FFF2-40B4-BE49-F238E27FC236}">
                <a16:creationId xmlns:a16="http://schemas.microsoft.com/office/drawing/2014/main" id="{4E0CDE4F-1C99-4641-AAD8-EFA090F00CB4}"/>
              </a:ext>
            </a:extLst>
          </p:cNvPr>
          <p:cNvPicPr>
            <a:picLocks noChangeAspect="1"/>
          </p:cNvPicPr>
          <p:nvPr/>
        </p:nvPicPr>
        <p:blipFill rotWithShape="1">
          <a:blip r:embed="rId5"/>
          <a:srcRect l="16537" t="20405" r="22295"/>
          <a:stretch/>
        </p:blipFill>
        <p:spPr>
          <a:xfrm rot="16200000">
            <a:off x="4097110" y="3685169"/>
            <a:ext cx="1470567" cy="2747089"/>
          </a:xfrm>
          <a:prstGeom prst="rect">
            <a:avLst/>
          </a:prstGeom>
        </p:spPr>
      </p:pic>
    </p:spTree>
    <p:extLst>
      <p:ext uri="{BB962C8B-B14F-4D97-AF65-F5344CB8AC3E}">
        <p14:creationId xmlns:p14="http://schemas.microsoft.com/office/powerpoint/2010/main" val="2874529828"/>
      </p:ext>
    </p:extLst>
  </p:cSld>
  <p:clrMapOvr>
    <a:masterClrMapping/>
  </p:clrMapOvr>
</p:sld>
</file>

<file path=ppt/theme/theme1.xml><?xml version="1.0" encoding="utf-8"?>
<a:theme xmlns:a="http://schemas.openxmlformats.org/drawingml/2006/main" name="Office Theme">
  <a:themeElements>
    <a:clrScheme name="Contoso v1">
      <a:dk1>
        <a:srgbClr val="000000"/>
      </a:dk1>
      <a:lt1>
        <a:srgbClr val="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1161</TotalTime>
  <Words>1303</Words>
  <Application>Microsoft Office PowerPoint</Application>
  <PresentationFormat>Widescreen</PresentationFormat>
  <Paragraphs>248</Paragraphs>
  <Slides>36</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Corbel</vt:lpstr>
      <vt:lpstr>Symbol</vt:lpstr>
      <vt:lpstr>Times New Roman</vt:lpstr>
      <vt:lpstr>Office Theme</vt:lpstr>
      <vt:lpstr>Investigating CTEV (Clubfoot) Orthosis through Re-design, Automation and Alternative  Mechanism</vt:lpstr>
      <vt:lpstr>CONTENTS</vt:lpstr>
      <vt:lpstr>Background understanding</vt:lpstr>
      <vt:lpstr>INTRODUCTION TO CTEV</vt:lpstr>
      <vt:lpstr>PRIOR  EFFORTs</vt:lpstr>
      <vt:lpstr>ASSEMBLY VIDEO: WORM &amp; WORM GEAR MECHANISM</vt:lpstr>
      <vt:lpstr>TECHNICAL ISSUES IDENTIFICATION IN CLUBFOOT ORTHOSIS</vt:lpstr>
      <vt:lpstr>OBJECTIVE</vt:lpstr>
      <vt:lpstr>TECHNICAL ISSUES RECTIFICATION IN EXISTING CLUBFOOT ORTHOSIS</vt:lpstr>
      <vt:lpstr>TECHNICAL ISSUES RECTIFICATION IN EXISTING CLUBFOOT ORTHOSIS</vt:lpstr>
      <vt:lpstr>TECHNICAL ISSUES RECTIFICATION IN EXISTING CLUBFOOT ORTHOSIS</vt:lpstr>
      <vt:lpstr>PROTOTYPE DEVELOPMENT OF FOREFOOT OF ORTHOSIS</vt:lpstr>
      <vt:lpstr>PROTOTYPE DEVELOPMENT OF HINDFOOT OF ORTHOSIS</vt:lpstr>
      <vt:lpstr>AUTOMATION IN EXISTING CLUBFOOT ORTHOSIS</vt:lpstr>
      <vt:lpstr>AUTOMATION IN EXISTING CLUBFOOT ORTHOSIS</vt:lpstr>
      <vt:lpstr>HARDWARE AND SOFTWARE REQUIREMENT</vt:lpstr>
      <vt:lpstr>ROOT DEVELOPMENT OF EXISTING CLUBFFOT ORTHOSIS</vt:lpstr>
      <vt:lpstr>LINKAGE MECHANISM: 2DOF</vt:lpstr>
      <vt:lpstr>LINKAGE MECHANISM: 2DOF</vt:lpstr>
      <vt:lpstr>LINKAGE MECHANISM: 3DOF</vt:lpstr>
      <vt:lpstr>LINKAGE MECHANISM: 3DOF</vt:lpstr>
      <vt:lpstr>LINKAGE MECHANISM OF ORTHOSIS: 6DOF</vt:lpstr>
      <vt:lpstr>LINKAGE MECHANISM OF ORTHOSIS: 6DOF</vt:lpstr>
      <vt:lpstr>LINKAGE MECHANISM OF ORTHOSIS: 6DOF</vt:lpstr>
      <vt:lpstr>LINKAGE MECHANISM OF ORTHOSIS: 6DOF</vt:lpstr>
      <vt:lpstr>ALTERNATE LOCKING MECHANISM</vt:lpstr>
      <vt:lpstr>ALTERNATE LOCKING MECHANISM</vt:lpstr>
      <vt:lpstr>MECHANISM SELECTION</vt:lpstr>
      <vt:lpstr>THREE GEAR DESIGN AND CALCULATIONS</vt:lpstr>
      <vt:lpstr>WORKING MECHANISM</vt:lpstr>
      <vt:lpstr>ASSEMBLY VIDEO</vt:lpstr>
      <vt:lpstr>PROTOTYPE DEVELOPMENT</vt:lpstr>
      <vt:lpstr>CONCLUSION</vt:lpstr>
      <vt:lpstr>CONCLUSION AND FUTURE SCOPE</vt:lpstr>
      <vt:lpstr>CONTRIBUTION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CORRECTIVE ORTHOSIS FOR CLUBFOOT DISEASE</dc:title>
  <dc:creator>shailesh suthar</dc:creator>
  <cp:lastModifiedBy>Shailesh Suthar</cp:lastModifiedBy>
  <cp:revision>96</cp:revision>
  <dcterms:modified xsi:type="dcterms:W3CDTF">2024-11-30T16:58:35Z</dcterms:modified>
</cp:coreProperties>
</file>